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customXml/itemProps46.xml" ContentType="application/vnd.openxmlformats-officedocument.customXmlProperties+xml"/>
  <Override PartName="/customXml/itemProps47.xml" ContentType="application/vnd.openxmlformats-officedocument.customXmlProperties+xml"/>
  <Override PartName="/customXml/itemProps48.xml" ContentType="application/vnd.openxmlformats-officedocument.customXmlProperties+xml"/>
  <Override PartName="/customXml/itemProps49.xml" ContentType="application/vnd.openxmlformats-officedocument.customXmlProperties+xml"/>
  <Override PartName="/customXml/itemProps50.xml" ContentType="application/vnd.openxmlformats-officedocument.customXmlProperties+xml"/>
  <Override PartName="/customXml/itemProps51.xml" ContentType="application/vnd.openxmlformats-officedocument.customXmlProperties+xml"/>
  <Override PartName="/customXml/itemProps52.xml" ContentType="application/vnd.openxmlformats-officedocument.customXmlProperties+xml"/>
  <Override PartName="/customXml/itemProps53.xml" ContentType="application/vnd.openxmlformats-officedocument.customXmlProperties+xml"/>
  <Override PartName="/customXml/itemProps54.xml" ContentType="application/vnd.openxmlformats-officedocument.customXmlProperties+xml"/>
  <Override PartName="/customXml/itemProps55.xml" ContentType="application/vnd.openxmlformats-officedocument.customXmlProperties+xml"/>
  <Override PartName="/customXml/itemProps56.xml" ContentType="application/vnd.openxmlformats-officedocument.customXmlProperties+xml"/>
  <Override PartName="/customXml/itemProps57.xml" ContentType="application/vnd.openxmlformats-officedocument.customXmlProperties+xml"/>
  <Override PartName="/customXml/itemProps58.xml" ContentType="application/vnd.openxmlformats-officedocument.customXmlProperties+xml"/>
  <Override PartName="/customXml/itemProps59.xml" ContentType="application/vnd.openxmlformats-officedocument.customXmlProperties+xml"/>
  <Override PartName="/customXml/itemProps60.xml" ContentType="application/vnd.openxmlformats-officedocument.customXmlProperties+xml"/>
  <Override PartName="/customXml/itemProps61.xml" ContentType="application/vnd.openxmlformats-officedocument.customXmlProperties+xml"/>
  <Override PartName="/customXml/itemProps62.xml" ContentType="application/vnd.openxmlformats-officedocument.customXmlProperties+xml"/>
  <Override PartName="/customXml/itemProps63.xml" ContentType="application/vnd.openxmlformats-officedocument.customXmlProperties+xml"/>
  <Override PartName="/customXml/itemProps64.xml" ContentType="application/vnd.openxmlformats-officedocument.customXmlProperties+xml"/>
  <Override PartName="/customXml/itemProps65.xml" ContentType="application/vnd.openxmlformats-officedocument.customXmlProperties+xml"/>
  <Override PartName="/customXml/itemProps66.xml" ContentType="application/vnd.openxmlformats-officedocument.customXmlProperties+xml"/>
  <Override PartName="/customXml/itemProps67.xml" ContentType="application/vnd.openxmlformats-officedocument.customXmlProperties+xml"/>
  <Override PartName="/customXml/itemProps68.xml" ContentType="application/vnd.openxmlformats-officedocument.customXmlProperties+xml"/>
  <Override PartName="/customXml/itemProps69.xml" ContentType="application/vnd.openxmlformats-officedocument.customXmlProperties+xml"/>
  <Override PartName="/customXml/itemProps70.xml" ContentType="application/vnd.openxmlformats-officedocument.customXmlProperties+xml"/>
  <Override PartName="/customXml/itemProps71.xml" ContentType="application/vnd.openxmlformats-officedocument.customXmlProperties+xml"/>
  <Override PartName="/customXml/itemProps72.xml" ContentType="application/vnd.openxmlformats-officedocument.customXmlProperties+xml"/>
  <Override PartName="/customXml/itemProps73.xml" ContentType="application/vnd.openxmlformats-officedocument.customXmlProperties+xml"/>
  <Override PartName="/customXml/itemProps74.xml" ContentType="application/vnd.openxmlformats-officedocument.customXmlProperties+xml"/>
  <Override PartName="/customXml/itemProps75.xml" ContentType="application/vnd.openxmlformats-officedocument.customXmlProperties+xml"/>
  <Override PartName="/customXml/itemProps76.xml" ContentType="application/vnd.openxmlformats-officedocument.customXmlProperties+xml"/>
  <Override PartName="/customXml/itemProps77.xml" ContentType="application/vnd.openxmlformats-officedocument.customXmlProperties+xml"/>
  <Override PartName="/customXml/itemProps78.xml" ContentType="application/vnd.openxmlformats-officedocument.customXmlProperties+xml"/>
  <Override PartName="/customXml/itemProps79.xml" ContentType="application/vnd.openxmlformats-officedocument.customXmlProperties+xml"/>
  <Override PartName="/customXml/itemProps80.xml" ContentType="application/vnd.openxmlformats-officedocument.customXmlProperties+xml"/>
  <Override PartName="/customXml/itemProps81.xml" ContentType="application/vnd.openxmlformats-officedocument.customXmlProperties+xml"/>
  <Override PartName="/customXml/itemProps82.xml" ContentType="application/vnd.openxmlformats-officedocument.customXmlProperties+xml"/>
  <Override PartName="/customXml/itemProps83.xml" ContentType="application/vnd.openxmlformats-officedocument.customXmlProperties+xml"/>
  <Override PartName="/customXml/itemProps84.xml" ContentType="application/vnd.openxmlformats-officedocument.customXmlProperties+xml"/>
  <Override PartName="/customXml/itemProps85.xml" ContentType="application/vnd.openxmlformats-officedocument.customXmlProperties+xml"/>
  <Override PartName="/customXml/itemProps86.xml" ContentType="application/vnd.openxmlformats-officedocument.customXmlProperties+xml"/>
  <Override PartName="/customXml/itemProps87.xml" ContentType="application/vnd.openxmlformats-officedocument.customXmlProperties+xml"/>
  <Override PartName="/customXml/itemProps88.xml" ContentType="application/vnd.openxmlformats-officedocument.customXmlProperties+xml"/>
  <Override PartName="/customXml/itemProps89.xml" ContentType="application/vnd.openxmlformats-officedocument.customXmlProperties+xml"/>
  <Override PartName="/customXml/itemProps90.xml" ContentType="application/vnd.openxmlformats-officedocument.customXmlProperties+xml"/>
  <Override PartName="/customXml/itemProps91.xml" ContentType="application/vnd.openxmlformats-officedocument.customXmlProperties+xml"/>
  <Override PartName="/customXml/itemProps92.xml" ContentType="application/vnd.openxmlformats-officedocument.customXmlProperties+xml"/>
  <Override PartName="/customXml/itemProps93.xml" ContentType="application/vnd.openxmlformats-officedocument.customXmlProperties+xml"/>
  <Override PartName="/customXml/itemProps94.xml" ContentType="application/vnd.openxmlformats-officedocument.customXmlProperties+xml"/>
  <Override PartName="/customXml/itemProps95.xml" ContentType="application/vnd.openxmlformats-officedocument.customXmlProperties+xml"/>
  <Override PartName="/customXml/itemProps96.xml" ContentType="application/vnd.openxmlformats-officedocument.customXmlProperties+xml"/>
  <Override PartName="/customXml/itemProps97.xml" ContentType="application/vnd.openxmlformats-officedocument.customXmlProperties+xml"/>
  <Override PartName="/customXml/itemProps98.xml" ContentType="application/vnd.openxmlformats-officedocument.customXmlProperties+xml"/>
  <Override PartName="/customXml/itemProps99.xml" ContentType="application/vnd.openxmlformats-officedocument.customXmlProperties+xml"/>
  <Override PartName="/customXml/itemProps100.xml" ContentType="application/vnd.openxmlformats-officedocument.customXmlProperties+xml"/>
  <Override PartName="/customXml/itemProps101.xml" ContentType="application/vnd.openxmlformats-officedocument.customXmlProperties+xml"/>
  <Override PartName="/customXml/itemProps102.xml" ContentType="application/vnd.openxmlformats-officedocument.customXmlProperties+xml"/>
  <Override PartName="/customXml/itemProps103.xml" ContentType="application/vnd.openxmlformats-officedocument.customXmlProperties+xml"/>
  <Override PartName="/customXml/itemProps104.xml" ContentType="application/vnd.openxmlformats-officedocument.customXmlProperties+xml"/>
  <Override PartName="/customXml/itemProps105.xml" ContentType="application/vnd.openxmlformats-officedocument.customXmlProperties+xml"/>
  <Override PartName="/customXml/itemProps106.xml" ContentType="application/vnd.openxmlformats-officedocument.customXmlProperties+xml"/>
  <Override PartName="/customXml/itemProps107.xml" ContentType="application/vnd.openxmlformats-officedocument.customXmlProperties+xml"/>
  <Override PartName="/customXml/itemProps108.xml" ContentType="application/vnd.openxmlformats-officedocument.customXmlProperties+xml"/>
  <Override PartName="/customXml/itemProps109.xml" ContentType="application/vnd.openxmlformats-officedocument.customXmlProperties+xml"/>
  <Override PartName="/customXml/itemProps110.xml" ContentType="application/vnd.openxmlformats-officedocument.customXmlProperties+xml"/>
  <Override PartName="/customXml/itemProps111.xml" ContentType="application/vnd.openxmlformats-officedocument.customXmlProperties+xml"/>
  <Override PartName="/customXml/itemProps112.xml" ContentType="application/vnd.openxmlformats-officedocument.customXmlProperties+xml"/>
  <Override PartName="/customXml/itemProps113.xml" ContentType="application/vnd.openxmlformats-officedocument.customXmlProperties+xml"/>
  <Override PartName="/customXml/itemProps114.xml" ContentType="application/vnd.openxmlformats-officedocument.customXmlProperties+xml"/>
  <Override PartName="/customXml/itemProps115.xml" ContentType="application/vnd.openxmlformats-officedocument.customXmlProperties+xml"/>
  <Override PartName="/customXml/itemProps116.xml" ContentType="application/vnd.openxmlformats-officedocument.customXmlProperties+xml"/>
  <Override PartName="/customXml/itemProps117.xml" ContentType="application/vnd.openxmlformats-officedocument.customXmlProperties+xml"/>
  <Override PartName="/customXml/itemProps118.xml" ContentType="application/vnd.openxmlformats-officedocument.customXmlProperties+xml"/>
  <Override PartName="/customXml/itemProps119.xml" ContentType="application/vnd.openxmlformats-officedocument.customXmlProperties+xml"/>
  <Override PartName="/customXml/itemProps120.xml" ContentType="application/vnd.openxmlformats-officedocument.customXmlProperties+xml"/>
  <Override PartName="/customXml/itemProps121.xml" ContentType="application/vnd.openxmlformats-officedocument.customXmlProperties+xml"/>
  <Override PartName="/customXml/itemProps122.xml" ContentType="application/vnd.openxmlformats-officedocument.customXmlProperties+xml"/>
  <Override PartName="/customXml/itemProps123.xml" ContentType="application/vnd.openxmlformats-officedocument.customXmlProperties+xml"/>
  <Override PartName="/customXml/itemProps124.xml" ContentType="application/vnd.openxmlformats-officedocument.customXmlProperties+xml"/>
  <Override PartName="/customXml/itemProps125.xml" ContentType="application/vnd.openxmlformats-officedocument.customXmlProperties+xml"/>
  <Override PartName="/customXml/itemProps126.xml" ContentType="application/vnd.openxmlformats-officedocument.customXmlProperties+xml"/>
  <Override PartName="/customXml/itemProps127.xml" ContentType="application/vnd.openxmlformats-officedocument.customXmlProperties+xml"/>
  <Override PartName="/customXml/itemProps128.xml" ContentType="application/vnd.openxmlformats-officedocument.customXmlProperties+xml"/>
  <Override PartName="/customXml/itemProps129.xml" ContentType="application/vnd.openxmlformats-officedocument.customXmlProperties+xml"/>
  <Override PartName="/customXml/itemProps130.xml" ContentType="application/vnd.openxmlformats-officedocument.customXmlProperties+xml"/>
  <Override PartName="/customXml/itemProps131.xml" ContentType="application/vnd.openxmlformats-officedocument.customXmlProperties+xml"/>
  <Override PartName="/customXml/itemProps132.xml" ContentType="application/vnd.openxmlformats-officedocument.customXmlProperties+xml"/>
  <Override PartName="/customXml/itemProps133.xml" ContentType="application/vnd.openxmlformats-officedocument.customXmlProperties+xml"/>
  <Override PartName="/customXml/itemProps134.xml" ContentType="application/vnd.openxmlformats-officedocument.customXmlProperties+xml"/>
  <Override PartName="/customXml/itemProps135.xml" ContentType="application/vnd.openxmlformats-officedocument.customXmlProperties+xml"/>
  <Override PartName="/customXml/itemProps136.xml" ContentType="application/vnd.openxmlformats-officedocument.customXmlProperties+xml"/>
  <Override PartName="/customXml/itemProps137.xml" ContentType="application/vnd.openxmlformats-officedocument.customXmlProperties+xml"/>
  <Override PartName="/customXml/itemProps138.xml" ContentType="application/vnd.openxmlformats-officedocument.customXmlProperties+xml"/>
  <Override PartName="/customXml/itemProps139.xml" ContentType="application/vnd.openxmlformats-officedocument.customXmlProperties+xml"/>
  <Override PartName="/customXml/itemProps140.xml" ContentType="application/vnd.openxmlformats-officedocument.customXmlProperties+xml"/>
  <Override PartName="/customXml/itemProps141.xml" ContentType="application/vnd.openxmlformats-officedocument.customXmlProperties+xml"/>
  <Override PartName="/customXml/itemProps142.xml" ContentType="application/vnd.openxmlformats-officedocument.customXmlProperties+xml"/>
  <Override PartName="/customXml/itemProps143.xml" ContentType="application/vnd.openxmlformats-officedocument.customXmlProperties+xml"/>
  <Override PartName="/customXml/itemProps144.xml" ContentType="application/vnd.openxmlformats-officedocument.customXmlProperties+xml"/>
  <Override PartName="/customXml/itemProps145.xml" ContentType="application/vnd.openxmlformats-officedocument.customXmlProperties+xml"/>
  <Override PartName="/customXml/itemProps146.xml" ContentType="application/vnd.openxmlformats-officedocument.customXmlProperties+xml"/>
  <Override PartName="/customXml/itemProps147.xml" ContentType="application/vnd.openxmlformats-officedocument.customXmlProperties+xml"/>
  <Override PartName="/customXml/itemProps148.xml" ContentType="application/vnd.openxmlformats-officedocument.customXmlProperties+xml"/>
  <Override PartName="/customXml/itemProps149.xml" ContentType="application/vnd.openxmlformats-officedocument.customXmlProperties+xml"/>
  <Override PartName="/customXml/itemProps150.xml" ContentType="application/vnd.openxmlformats-officedocument.customXmlProperties+xml"/>
  <Override PartName="/customXml/itemProps151.xml" ContentType="application/vnd.openxmlformats-officedocument.customXmlProperties+xml"/>
  <Override PartName="/customXml/itemProps152.xml" ContentType="application/vnd.openxmlformats-officedocument.customXmlProperties+xml"/>
  <Override PartName="/customXml/itemProps153.xml" ContentType="application/vnd.openxmlformats-officedocument.customXmlProperties+xml"/>
  <Override PartName="/customXml/itemProps154.xml" ContentType="application/vnd.openxmlformats-officedocument.customXmlProperties+xml"/>
  <Override PartName="/customXml/itemProps155.xml" ContentType="application/vnd.openxmlformats-officedocument.customXmlProperties+xml"/>
  <Override PartName="/customXml/itemProps156.xml" ContentType="application/vnd.openxmlformats-officedocument.customXmlProperties+xml"/>
  <Override PartName="/customXml/itemProps157.xml" ContentType="application/vnd.openxmlformats-officedocument.customXmlProperties+xml"/>
  <Override PartName="/customXml/itemProps158.xml" ContentType="application/vnd.openxmlformats-officedocument.customXmlProperties+xml"/>
  <Override PartName="/customXml/itemProps159.xml" ContentType="application/vnd.openxmlformats-officedocument.customXmlProperties+xml"/>
  <Override PartName="/customXml/itemProps160.xml" ContentType="application/vnd.openxmlformats-officedocument.customXmlProperties+xml"/>
  <Override PartName="/customXml/itemProps161.xml" ContentType="application/vnd.openxmlformats-officedocument.customXmlProperties+xml"/>
  <Override PartName="/customXml/itemProps162.xml" ContentType="application/vnd.openxmlformats-officedocument.customXmlProperties+xml"/>
  <Override PartName="/customXml/itemProps163.xml" ContentType="application/vnd.openxmlformats-officedocument.customXmlProperties+xml"/>
  <Override PartName="/customXml/itemProps164.xml" ContentType="application/vnd.openxmlformats-officedocument.customXmlProperties+xml"/>
  <Override PartName="/customXml/itemProps165.xml" ContentType="application/vnd.openxmlformats-officedocument.customXmlProperties+xml"/>
  <Override PartName="/customXml/itemProps166.xml" ContentType="application/vnd.openxmlformats-officedocument.customXmlProperties+xml"/>
  <Override PartName="/customXml/itemProps167.xml" ContentType="application/vnd.openxmlformats-officedocument.customXmlProperties+xml"/>
  <Override PartName="/customXml/itemProps168.xml" ContentType="application/vnd.openxmlformats-officedocument.customXmlProperties+xml"/>
  <Override PartName="/customXml/itemProps169.xml" ContentType="application/vnd.openxmlformats-officedocument.customXmlProperties+xml"/>
  <Override PartName="/customXml/itemProps170.xml" ContentType="application/vnd.openxmlformats-officedocument.customXmlProperties+xml"/>
  <Override PartName="/customXml/itemProps171.xml" ContentType="application/vnd.openxmlformats-officedocument.customXmlProperties+xml"/>
  <Override PartName="/customXml/itemProps17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73"/>
  </p:sldMasterIdLst>
  <p:notesMasterIdLst>
    <p:notesMasterId r:id="rId189"/>
  </p:notesMasterIdLst>
  <p:handoutMasterIdLst>
    <p:handoutMasterId r:id="rId190"/>
  </p:handoutMasterIdLst>
  <p:sldIdLst>
    <p:sldId id="2147475339" r:id="rId174"/>
    <p:sldId id="2147475353" r:id="rId175"/>
    <p:sldId id="2147475346" r:id="rId176"/>
    <p:sldId id="257" r:id="rId177"/>
    <p:sldId id="256" r:id="rId178"/>
    <p:sldId id="260" r:id="rId179"/>
    <p:sldId id="2147475347" r:id="rId180"/>
    <p:sldId id="2147475354" r:id="rId181"/>
    <p:sldId id="2147475355" r:id="rId182"/>
    <p:sldId id="2147475356" r:id="rId183"/>
    <p:sldId id="2147475357" r:id="rId184"/>
    <p:sldId id="2147475358" r:id="rId185"/>
    <p:sldId id="2147475359" r:id="rId186"/>
    <p:sldId id="2147475360" r:id="rId187"/>
    <p:sldId id="2147475348" r:id="rId188"/>
  </p:sldIdLst>
  <p:sldSz cx="12192000" cy="6858000"/>
  <p:notesSz cx="6858000" cy="9144000"/>
  <p:custDataLst>
    <p:custData r:id="rId172"/>
    <p:tags r:id="rId191"/>
  </p:custDataLst>
  <p:defaultTextStyle>
    <a:defPPr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9B0486D-A09B-3409-FDD0-4F08231959BF}" name="Murphy, Brendan" initials="MB" userId="S::brendan.murphy@lippincott.com::e63f784d-d49e-40d3-9f65-7b70cf16318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ringer, Adam" initials="SA" lastIdx="13" clrIdx="0">
    <p:extLst>
      <p:ext uri="{19B8F6BF-5375-455C-9EA6-DF929625EA0E}">
        <p15:presenceInfo xmlns:p15="http://schemas.microsoft.com/office/powerpoint/2012/main" userId="S::adam.stringer@lippincott.com::7e8bf982-08f3-4205-8544-04909412e7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3EE"/>
    <a:srgbClr val="6ABF30"/>
    <a:srgbClr val="D7D1C9"/>
    <a:srgbClr val="FFBF00"/>
    <a:srgbClr val="8F20DE"/>
    <a:srgbClr val="C53532"/>
    <a:srgbClr val="B9B6B1"/>
    <a:srgbClr val="000000"/>
    <a:srgbClr val="2F7500"/>
    <a:srgbClr val="3D3C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4BE7E0-2B8D-40C9-80DD-3A70F4CD9389}" v="1" dt="2026-09-23T10:44:10.568"/>
  </p1510:revLst>
</p1510:revInfo>
</file>

<file path=ppt/tableStyles.xml><?xml version="1.0" encoding="utf-8"?>
<a:tblStyleLst xmlns:a="http://schemas.openxmlformats.org/drawingml/2006/main" def="{C1A551C0-2026-AC11-E31C-4D4D43000001}">
  <a:tblStyle styleId="{C1A551C0-2026-AC11-E31C-4D4D43000001}" styleName="Marsh 2026 Brand Table 1">
    <a:wholeTbl>
      <a:tcTxStyle>
        <a:fontRef idx="minor">
          <a:schemeClr val="dk1"/>
        </a:fontRef>
        <a:schemeClr val="dk1"/>
      </a:tcTxStyle>
      <a:tcStyle>
        <a:tcBdr>
          <a:left>
            <a:ln w="12700" cmpd="sng">
              <a:noFill/>
            </a:ln>
          </a:left>
          <a:right>
            <a:ln w="12700" cmpd="sng">
              <a:noFill/>
            </a:ln>
          </a:right>
          <a:top>
            <a:ln w="12700" cmpd="sng">
              <a:noFill/>
            </a:ln>
          </a:top>
          <a:bottom>
            <a:ln w="12700" cmpd="sng">
              <a:noFill/>
            </a:ln>
          </a:bottom>
          <a:insideH>
            <a:ln w="6350" cmpd="sng">
              <a:solidFill>
                <a:schemeClr val="dk1">
                  <a:tint val="100000"/>
                </a:schemeClr>
              </a:solidFill>
            </a:ln>
          </a:insideH>
          <a:insideV>
            <a:ln w="12700" cmpd="sng">
              <a:noFill/>
            </a:ln>
          </a:insideV>
        </a:tcBdr>
        <a:fill>
          <a:solidFill>
            <a:schemeClr val="lt1">
              <a:tint val="100000"/>
            </a:schemeClr>
          </a:solidFill>
        </a:fill>
      </a:tcStyle>
    </a:wholeTbl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>
              <a:tint val="100000"/>
            </a:schemeClr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>
              <a:tint val="100000"/>
            </a:schemeClr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left>
            <a:ln w="12700" cmpd="sng">
              <a:noFill/>
            </a:ln>
          </a:left>
          <a:right>
            <a:ln w="12700" cmpd="sng">
              <a:noFill/>
            </a:ln>
          </a:right>
          <a:top>
            <a:ln w="12700" cmpd="sng">
              <a:solidFill>
                <a:schemeClr val="dk1">
                  <a:tint val="100000"/>
                </a:schemeClr>
              </a:solidFill>
            </a:ln>
          </a:top>
          <a:bottom>
            <a:ln w="12700" cmpd="sng">
              <a:solidFill>
                <a:schemeClr val="dk1">
                  <a:tint val="100000"/>
                </a:schemeClr>
              </a:solidFill>
            </a:ln>
          </a:bottom>
          <a:insideH>
            <a:ln w="12700" cmpd="sng">
              <a:solidFill>
                <a:schemeClr val="dk1">
                  <a:tint val="100000"/>
                </a:schemeClr>
              </a:solidFill>
            </a:ln>
          </a:insideH>
          <a:insideV>
            <a:ln w="12700" cmpd="sng">
              <a:noFill/>
            </a:ln>
          </a:insideV>
        </a:tcBdr>
        <a:fill>
          <a:solidFill>
            <a:schemeClr val="lt1">
              <a:tint val="100000"/>
            </a:schemeClr>
          </a:solidFill>
        </a:fill>
      </a:tcStyle>
    </a:lastRow>
    <a:firstRow>
      <a:tcTxStyle b="on">
        <a:fontRef idx="minor">
          <a:schemeClr val="lt1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C1A551C0-2026-AC11-E31C-4D4D43000002}" styleName="Marsh 2026 Brand Table 2">
    <a:wholeTbl>
      <a:tcTxStyle>
        <a:fontRef idx="minor">
          <a:schemeClr val="dk1"/>
        </a:fontRef>
        <a:schemeClr val="dk1"/>
      </a:tcTxStyle>
      <a:tcStyle>
        <a:tcBdr>
          <a:left>
            <a:ln w="12700" cmpd="sng">
              <a:noFill/>
            </a:ln>
          </a:left>
          <a:right>
            <a:ln w="12700" cmpd="sng">
              <a:noFill/>
            </a:ln>
          </a:right>
          <a:top>
            <a:ln w="12700" cmpd="sng">
              <a:noFill/>
            </a:ln>
          </a:top>
          <a:bottom>
            <a:ln w="12700" cmpd="sng">
              <a:noFill/>
            </a:ln>
          </a:bottom>
          <a:insideH>
            <a:ln w="12700" cmpd="sng">
              <a:noFill/>
            </a:ln>
          </a:insideH>
          <a:insideV>
            <a:ln w="12700" cmpd="sng">
              <a:noFill/>
            </a:ln>
          </a:insideV>
        </a:tcBdr>
        <a:fill>
          <a:solidFill>
            <a:schemeClr val="lt1">
              <a:tint val="100000"/>
            </a:schemeClr>
          </a:solidFill>
        </a:fill>
      </a:tcStyle>
    </a:wholeTbl>
    <a:band1H>
      <a:tcStyle>
        <a:tcBdr>
          <a:left>
            <a:ln w="12700" cmpd="sng">
              <a:noFill/>
            </a:ln>
          </a:left>
          <a:right>
            <a:ln w="12700" cmpd="sng">
              <a:noFill/>
            </a:ln>
          </a:right>
          <a:top>
            <a:ln w="12700" cmpd="sng">
              <a:noFill/>
            </a:ln>
          </a:top>
          <a:bottom>
            <a:ln w="12700" cmpd="sng">
              <a:noFill/>
            </a:ln>
          </a:bottom>
          <a:insideH>
            <a:ln w="12700" cmpd="sng">
              <a:noFill/>
            </a:ln>
          </a:insideH>
          <a:insideV>
            <a:ln w="12700" cmpd="sng">
              <a:noFill/>
            </a:ln>
          </a:insideV>
        </a:tcBdr>
        <a:fill>
          <a:solidFill>
            <a:srgbClr val="F7F3EE"/>
          </a:solidFill>
        </a:fill>
      </a:tcStyle>
    </a:band1H>
    <a:band2H>
      <a:tcStyle>
        <a:tcBdr>
          <a:left>
            <a:ln w="12700" cmpd="sng">
              <a:noFill/>
            </a:ln>
          </a:left>
          <a:right>
            <a:ln w="12700" cmpd="sng">
              <a:noFill/>
            </a:ln>
          </a:right>
          <a:top>
            <a:ln w="12700" cmpd="sng">
              <a:noFill/>
            </a:ln>
          </a:top>
          <a:bottom>
            <a:ln w="12700" cmpd="sng">
              <a:noFill/>
            </a:ln>
          </a:bottom>
          <a:insideH>
            <a:ln w="12700" cmpd="sng">
              <a:noFill/>
            </a:ln>
          </a:insideH>
          <a:insideV>
            <a:ln w="12700" cmpd="sng">
              <a:noFill/>
            </a:ln>
          </a:insideV>
        </a:tcBdr>
      </a:tcStyle>
    </a:band2H>
    <a:band1V>
      <a:tcStyle>
        <a:tcBdr/>
        <a:fill>
          <a:solidFill>
            <a:srgbClr val="F7F3EE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accent5">
              <a:tint val="100000"/>
            </a:schemeClr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schemeClr val="dk1"/>
        </a:fontRef>
        <a:schemeClr val="dk1"/>
      </a:tcTxStyle>
      <a:tcStyle>
        <a:tcBdr/>
        <a:fill>
          <a:solidFill>
            <a:schemeClr val="accent5"/>
          </a:solidFill>
        </a:fill>
      </a:tcStyle>
    </a:lastRow>
    <a:firstRow>
      <a:tcTxStyle b="on">
        <a:fontRef idx="minor">
          <a:schemeClr val="lt1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C1A551C0-2021-AC11-E31C-4D4D43000001}" styleName="MMC 2021 Brand Table 1">
    <a:wholeTbl>
      <a:tcTxStyle>
        <a:fontRef idx="minor">
          <a:schemeClr val="dk1"/>
        </a:fontRef>
        <a:schemeClr val="dk1"/>
      </a:tcTxStyle>
      <a:tcStyle>
        <a:tcBdr>
          <a:left>
            <a:ln w="12700" cmpd="sng">
              <a:noFill/>
            </a:ln>
          </a:left>
          <a:right>
            <a:ln w="12700" cmpd="sng">
              <a:noFill/>
            </a:ln>
          </a:right>
          <a:top>
            <a:ln w="12700" cmpd="sng">
              <a:noFill/>
            </a:ln>
          </a:top>
          <a:bottom>
            <a:ln w="12700" cmpd="sng">
              <a:noFill/>
            </a:ln>
          </a:bottom>
          <a:insideH>
            <a:ln w="12700" cmpd="sng">
              <a:solidFill>
                <a:srgbClr val="949494"/>
              </a:solidFill>
            </a:ln>
          </a:insideH>
          <a:insideV>
            <a:ln w="12700" cmpd="sng">
              <a:noFill/>
            </a:ln>
          </a:insideV>
        </a:tcBdr>
        <a:fill>
          <a:solidFill>
            <a:schemeClr val="lt1">
              <a:tint val="100000"/>
            </a:schemeClr>
          </a:solidFill>
        </a:fill>
      </a:tcStyle>
    </a:wholeTbl>
    <a:band1H>
      <a:tcStyle>
        <a:tcBdr>
          <a:left>
            <a:ln w="12700" cmpd="sng">
              <a:noFill/>
            </a:ln>
          </a:left>
          <a:right>
            <a:ln w="12700" cmpd="sng">
              <a:noFill/>
            </a:ln>
          </a:right>
          <a:top>
            <a:ln w="12700" cmpd="sng">
              <a:noFill/>
            </a:ln>
          </a:top>
          <a:bottom>
            <a:ln w="12700" cmpd="sng">
              <a:noFill/>
            </a:ln>
          </a:bottom>
          <a:insideH>
            <a:ln w="12700" cmpd="sng">
              <a:noFill/>
            </a:ln>
          </a:insideH>
          <a:insideV>
            <a:ln w="12700" cmpd="sng">
              <a:noFill/>
            </a:ln>
          </a:insideV>
        </a:tcBdr>
        <a:fill>
          <a:solidFill>
            <a:srgbClr val="F0F0F0"/>
          </a:solidFill>
        </a:fill>
      </a:tcStyle>
    </a:band1H>
    <a:band2H>
      <a:tcStyle>
        <a:tcBdr>
          <a:left>
            <a:ln w="12700" cmpd="sng">
              <a:noFill/>
            </a:ln>
          </a:left>
          <a:right>
            <a:ln w="12700" cmpd="sng">
              <a:noFill/>
            </a:ln>
          </a:right>
          <a:top>
            <a:ln w="12700" cmpd="sng">
              <a:noFill/>
            </a:ln>
          </a:top>
          <a:bottom>
            <a:ln w="12700" cmpd="sng">
              <a:noFill/>
            </a:ln>
          </a:bottom>
          <a:insideH>
            <a:ln w="12700" cmpd="sng">
              <a:noFill/>
            </a:ln>
          </a:insideH>
          <a:insideV>
            <a:ln w="12700" cmpd="sng">
              <a:noFill/>
            </a:ln>
          </a:insideV>
        </a:tcBdr>
      </a:tcStyle>
    </a:band2H>
    <a:band1V>
      <a:tcStyle>
        <a:tcBdr/>
        <a:fill>
          <a:solidFill>
            <a:srgbClr val="F0F0F0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bg1"/>
      </a:tcTxStyle>
      <a:tcStyle>
        <a:tcBdr>
          <a:insideH>
            <a:ln w="12700" cmpd="sng">
              <a:solidFill>
                <a:srgbClr val="FFFFFF"/>
              </a:solidFill>
            </a:ln>
          </a:insideH>
        </a:tcBdr>
        <a:fill>
          <a:solidFill>
            <a:schemeClr val="accent1">
              <a:tint val="100000"/>
            </a:schemeClr>
          </a:solidFill>
        </a:fill>
      </a:tcStyle>
    </a:lastCol>
    <a:firstCol>
      <a:tcTxStyle b="on">
        <a:fontRef idx="minor">
          <a:prstClr val="black"/>
        </a:fontRef>
        <a:schemeClr val="bg1"/>
      </a:tcTxStyle>
      <a:tcStyle>
        <a:tcBdr>
          <a:insideH>
            <a:ln w="12700" cmpd="sng">
              <a:solidFill>
                <a:srgbClr val="FFFFFF"/>
              </a:solidFill>
            </a:ln>
          </a:insideH>
        </a:tcBdr>
        <a:fill>
          <a:solidFill>
            <a:schemeClr val="accent1"/>
          </a:solidFill>
        </a:fill>
      </a:tcStyle>
    </a:firstCol>
    <a:lastRow>
      <a:tcTxStyle b="on">
        <a:fontRef idx="minor">
          <a:schemeClr val="bg1"/>
        </a:fontRef>
        <a:schemeClr val="bg1"/>
      </a:tcTxStyle>
      <a:tcStyle>
        <a:tcBdr/>
        <a:fill>
          <a:solidFill>
            <a:srgbClr val="565656"/>
          </a:solidFill>
        </a:fill>
      </a:tcStyle>
    </a:lastRow>
    <a:firstRow>
      <a:tcTxStyle b="on">
        <a:fontRef idx="minor">
          <a:schemeClr val="bg1"/>
        </a:fontRef>
        <a:schemeClr val="bg1"/>
      </a:tcTxStyle>
      <a:tcStyle>
        <a:tcBdr/>
        <a:fill>
          <a:solidFill>
            <a:srgbClr val="002C77"/>
          </a:solidFill>
        </a:fill>
      </a:tcStyle>
    </a:firstRow>
  </a:tblStyle>
  <a:tblStyle styleId="{C1A551C0-2021-AC11-E31C-4D4D43000002}" styleName="MMC 2021 Brand Table 2">
    <a:wholeTbl>
      <a:tcTxStyle>
        <a:fontRef idx="minor">
          <a:schemeClr val="dk1"/>
        </a:fontRef>
        <a:schemeClr val="dk1"/>
      </a:tcTxStyle>
      <a:tcStyle>
        <a:tcBdr>
          <a:left>
            <a:ln w="12700" cmpd="sng">
              <a:noFill/>
            </a:ln>
          </a:left>
          <a:right>
            <a:ln w="12700" cmpd="sng">
              <a:noFill/>
            </a:ln>
          </a:right>
          <a:top>
            <a:ln w="12700" cmpd="sng">
              <a:noFill/>
            </a:ln>
          </a:top>
          <a:bottom>
            <a:ln w="12700" cmpd="sng">
              <a:noFill/>
            </a:ln>
          </a:bottom>
          <a:insideH>
            <a:ln w="12700" cmpd="sng">
              <a:solidFill>
                <a:srgbClr val="949494"/>
              </a:solidFill>
            </a:ln>
          </a:insideH>
          <a:insideV>
            <a:ln w="12700" cmpd="sng">
              <a:noFill/>
            </a:ln>
          </a:insideV>
        </a:tcBdr>
        <a:fill>
          <a:solidFill>
            <a:schemeClr val="lt1">
              <a:tint val="100000"/>
            </a:schemeClr>
          </a:solidFill>
        </a:fill>
      </a:tcStyle>
    </a:wholeTbl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>
              <a:tint val="100000"/>
            </a:schemeClr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>
              <a:tint val="100000"/>
            </a:schemeClr>
          </a:solidFill>
        </a:fill>
      </a:tcStyle>
    </a:firstCol>
    <a:lastRow>
      <a:tcTxStyle>
        <a:fontRef idx="minor">
          <a:prstClr val="black"/>
        </a:fontRef>
        <a:schemeClr val="dk1"/>
      </a:tcTxStyle>
      <a:tcStyle>
        <a:tcBdr>
          <a:left>
            <a:ln w="12700" cmpd="sng">
              <a:noFill/>
            </a:ln>
          </a:left>
          <a:right>
            <a:ln w="12700" cmpd="sng">
              <a:noFill/>
            </a:ln>
          </a:right>
          <a:top>
            <a:ln w="28575" cmpd="sng">
              <a:solidFill>
                <a:srgbClr val="565656"/>
              </a:solidFill>
            </a:ln>
          </a:top>
          <a:bottom>
            <a:ln w="28575" cmpd="sng">
              <a:solidFill>
                <a:srgbClr val="565656"/>
              </a:solidFill>
            </a:ln>
          </a:bottom>
          <a:insideH>
            <a:ln w="28575" cmpd="sng">
              <a:solidFill>
                <a:srgbClr val="565656"/>
              </a:solidFill>
            </a:ln>
          </a:insideH>
          <a:insideV>
            <a:ln w="12700" cmpd="sng">
              <a:noFill/>
            </a:ln>
          </a:insideV>
        </a:tcBdr>
        <a:fill>
          <a:solidFill>
            <a:schemeClr val="lt1">
              <a:tint val="100000"/>
            </a:schemeClr>
          </a:solidFill>
        </a:fill>
      </a:tcStyle>
    </a:lastRow>
    <a:firstRow>
      <a:tcTxStyle b="on">
        <a:fontRef idx="minor">
          <a:schemeClr val="bg1"/>
        </a:fontRef>
        <a:srgbClr val="002C77"/>
      </a:tcTxStyle>
      <a:tcStyle>
        <a:tcBdr/>
        <a:fill>
          <a:solidFill>
            <a:schemeClr val="lt1">
              <a:tint val="10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customXml" Target="../customXml/item117.xml"/><Relationship Id="rId21" Type="http://schemas.openxmlformats.org/officeDocument/2006/relationships/customXml" Target="../customXml/item21.xml"/><Relationship Id="rId42" Type="http://schemas.openxmlformats.org/officeDocument/2006/relationships/customXml" Target="../customXml/item42.xml"/><Relationship Id="rId63" Type="http://schemas.openxmlformats.org/officeDocument/2006/relationships/customXml" Target="../customXml/item63.xml"/><Relationship Id="rId84" Type="http://schemas.openxmlformats.org/officeDocument/2006/relationships/customXml" Target="../customXml/item84.xml"/><Relationship Id="rId138" Type="http://schemas.openxmlformats.org/officeDocument/2006/relationships/customXml" Target="../customXml/item138.xml"/><Relationship Id="rId159" Type="http://schemas.openxmlformats.org/officeDocument/2006/relationships/customXml" Target="../customXml/item159.xml"/><Relationship Id="rId170" Type="http://schemas.openxmlformats.org/officeDocument/2006/relationships/customXml" Target="../customXml/item170.xml"/><Relationship Id="rId191" Type="http://schemas.openxmlformats.org/officeDocument/2006/relationships/tags" Target="tags/tag1.xml"/><Relationship Id="rId107" Type="http://schemas.openxmlformats.org/officeDocument/2006/relationships/customXml" Target="../customXml/item107.xml"/><Relationship Id="rId11" Type="http://schemas.openxmlformats.org/officeDocument/2006/relationships/customXml" Target="../customXml/item11.xml"/><Relationship Id="rId32" Type="http://schemas.openxmlformats.org/officeDocument/2006/relationships/customXml" Target="../customXml/item32.xml"/><Relationship Id="rId53" Type="http://schemas.openxmlformats.org/officeDocument/2006/relationships/customXml" Target="../customXml/item53.xml"/><Relationship Id="rId74" Type="http://schemas.openxmlformats.org/officeDocument/2006/relationships/customXml" Target="../customXml/item74.xml"/><Relationship Id="rId128" Type="http://schemas.openxmlformats.org/officeDocument/2006/relationships/customXml" Target="../customXml/item128.xml"/><Relationship Id="rId149" Type="http://schemas.openxmlformats.org/officeDocument/2006/relationships/customXml" Target="../customXml/item149.xml"/><Relationship Id="rId5" Type="http://schemas.openxmlformats.org/officeDocument/2006/relationships/customXml" Target="../customXml/item5.xml"/><Relationship Id="rId95" Type="http://schemas.openxmlformats.org/officeDocument/2006/relationships/customXml" Target="../customXml/item95.xml"/><Relationship Id="rId160" Type="http://schemas.openxmlformats.org/officeDocument/2006/relationships/customXml" Target="../customXml/item160.xml"/><Relationship Id="rId181" Type="http://schemas.openxmlformats.org/officeDocument/2006/relationships/slide" Target="slides/slide8.xml"/><Relationship Id="rId22" Type="http://schemas.openxmlformats.org/officeDocument/2006/relationships/customXml" Target="../customXml/item22.xml"/><Relationship Id="rId43" Type="http://schemas.openxmlformats.org/officeDocument/2006/relationships/customXml" Target="../customXml/item43.xml"/><Relationship Id="rId64" Type="http://schemas.openxmlformats.org/officeDocument/2006/relationships/customXml" Target="../customXml/item64.xml"/><Relationship Id="rId118" Type="http://schemas.openxmlformats.org/officeDocument/2006/relationships/customXml" Target="../customXml/item118.xml"/><Relationship Id="rId139" Type="http://schemas.openxmlformats.org/officeDocument/2006/relationships/customXml" Target="../customXml/item139.xml"/><Relationship Id="rId85" Type="http://schemas.openxmlformats.org/officeDocument/2006/relationships/customXml" Target="../customXml/item85.xml"/><Relationship Id="rId150" Type="http://schemas.openxmlformats.org/officeDocument/2006/relationships/customXml" Target="../customXml/item150.xml"/><Relationship Id="rId171" Type="http://schemas.openxmlformats.org/officeDocument/2006/relationships/customXml" Target="../customXml/item171.xml"/><Relationship Id="rId192" Type="http://schemas.openxmlformats.org/officeDocument/2006/relationships/commentAuthors" Target="commentAuthors.xml"/><Relationship Id="rId12" Type="http://schemas.openxmlformats.org/officeDocument/2006/relationships/customXml" Target="../customXml/item12.xml"/><Relationship Id="rId33" Type="http://schemas.openxmlformats.org/officeDocument/2006/relationships/customXml" Target="../customXml/item33.xml"/><Relationship Id="rId108" Type="http://schemas.openxmlformats.org/officeDocument/2006/relationships/customXml" Target="../customXml/item108.xml"/><Relationship Id="rId129" Type="http://schemas.openxmlformats.org/officeDocument/2006/relationships/customXml" Target="../customXml/item129.xml"/><Relationship Id="rId54" Type="http://schemas.openxmlformats.org/officeDocument/2006/relationships/customXml" Target="../customXml/item54.xml"/><Relationship Id="rId75" Type="http://schemas.openxmlformats.org/officeDocument/2006/relationships/customXml" Target="../customXml/item75.xml"/><Relationship Id="rId96" Type="http://schemas.openxmlformats.org/officeDocument/2006/relationships/customXml" Target="../customXml/item96.xml"/><Relationship Id="rId140" Type="http://schemas.openxmlformats.org/officeDocument/2006/relationships/customXml" Target="../customXml/item140.xml"/><Relationship Id="rId161" Type="http://schemas.openxmlformats.org/officeDocument/2006/relationships/customXml" Target="../customXml/item161.xml"/><Relationship Id="rId182" Type="http://schemas.openxmlformats.org/officeDocument/2006/relationships/slide" Target="slides/slide9.xml"/><Relationship Id="rId6" Type="http://schemas.openxmlformats.org/officeDocument/2006/relationships/customXml" Target="../customXml/item6.xml"/><Relationship Id="rId23" Type="http://schemas.openxmlformats.org/officeDocument/2006/relationships/customXml" Target="../customXml/item23.xml"/><Relationship Id="rId119" Type="http://schemas.openxmlformats.org/officeDocument/2006/relationships/customXml" Target="../customXml/item119.xml"/><Relationship Id="rId44" Type="http://schemas.openxmlformats.org/officeDocument/2006/relationships/customXml" Target="../customXml/item44.xml"/><Relationship Id="rId65" Type="http://schemas.openxmlformats.org/officeDocument/2006/relationships/customXml" Target="../customXml/item65.xml"/><Relationship Id="rId86" Type="http://schemas.openxmlformats.org/officeDocument/2006/relationships/customXml" Target="../customXml/item86.xml"/><Relationship Id="rId130" Type="http://schemas.openxmlformats.org/officeDocument/2006/relationships/customXml" Target="../customXml/item130.xml"/><Relationship Id="rId151" Type="http://schemas.openxmlformats.org/officeDocument/2006/relationships/customXml" Target="../customXml/item151.xml"/><Relationship Id="rId172" Type="http://schemas.openxmlformats.org/officeDocument/2006/relationships/customXml" Target="../customXml/item172.xml"/><Relationship Id="rId193" Type="http://schemas.openxmlformats.org/officeDocument/2006/relationships/presProps" Target="presProps.xml"/><Relationship Id="rId13" Type="http://schemas.openxmlformats.org/officeDocument/2006/relationships/customXml" Target="../customXml/item13.xml"/><Relationship Id="rId109" Type="http://schemas.openxmlformats.org/officeDocument/2006/relationships/customXml" Target="../customXml/item109.xml"/><Relationship Id="rId34" Type="http://schemas.openxmlformats.org/officeDocument/2006/relationships/customXml" Target="../customXml/item34.xml"/><Relationship Id="rId55" Type="http://schemas.openxmlformats.org/officeDocument/2006/relationships/customXml" Target="../customXml/item55.xml"/><Relationship Id="rId76" Type="http://schemas.openxmlformats.org/officeDocument/2006/relationships/customXml" Target="../customXml/item76.xml"/><Relationship Id="rId97" Type="http://schemas.openxmlformats.org/officeDocument/2006/relationships/customXml" Target="../customXml/item97.xml"/><Relationship Id="rId120" Type="http://schemas.openxmlformats.org/officeDocument/2006/relationships/customXml" Target="../customXml/item120.xml"/><Relationship Id="rId141" Type="http://schemas.openxmlformats.org/officeDocument/2006/relationships/customXml" Target="../customXml/item141.xml"/><Relationship Id="rId7" Type="http://schemas.openxmlformats.org/officeDocument/2006/relationships/customXml" Target="../customXml/item7.xml"/><Relationship Id="rId71" Type="http://schemas.openxmlformats.org/officeDocument/2006/relationships/customXml" Target="../customXml/item71.xml"/><Relationship Id="rId92" Type="http://schemas.openxmlformats.org/officeDocument/2006/relationships/customXml" Target="../customXml/item92.xml"/><Relationship Id="rId162" Type="http://schemas.openxmlformats.org/officeDocument/2006/relationships/customXml" Target="../customXml/item162.xml"/><Relationship Id="rId183" Type="http://schemas.openxmlformats.org/officeDocument/2006/relationships/slide" Target="slides/slide10.xml"/><Relationship Id="rId2" Type="http://schemas.openxmlformats.org/officeDocument/2006/relationships/customXml" Target="../customXml/item2.xml"/><Relationship Id="rId29" Type="http://schemas.openxmlformats.org/officeDocument/2006/relationships/customXml" Target="../customXml/item29.xml"/><Relationship Id="rId24" Type="http://schemas.openxmlformats.org/officeDocument/2006/relationships/customXml" Target="../customXml/item24.xml"/><Relationship Id="rId40" Type="http://schemas.openxmlformats.org/officeDocument/2006/relationships/customXml" Target="../customXml/item40.xml"/><Relationship Id="rId45" Type="http://schemas.openxmlformats.org/officeDocument/2006/relationships/customXml" Target="../customXml/item45.xml"/><Relationship Id="rId66" Type="http://schemas.openxmlformats.org/officeDocument/2006/relationships/customXml" Target="../customXml/item66.xml"/><Relationship Id="rId87" Type="http://schemas.openxmlformats.org/officeDocument/2006/relationships/customXml" Target="../customXml/item87.xml"/><Relationship Id="rId110" Type="http://schemas.openxmlformats.org/officeDocument/2006/relationships/customXml" Target="../customXml/item110.xml"/><Relationship Id="rId115" Type="http://schemas.openxmlformats.org/officeDocument/2006/relationships/customXml" Target="../customXml/item115.xml"/><Relationship Id="rId131" Type="http://schemas.openxmlformats.org/officeDocument/2006/relationships/customXml" Target="../customXml/item131.xml"/><Relationship Id="rId136" Type="http://schemas.openxmlformats.org/officeDocument/2006/relationships/customXml" Target="../customXml/item136.xml"/><Relationship Id="rId157" Type="http://schemas.openxmlformats.org/officeDocument/2006/relationships/customXml" Target="../customXml/item157.xml"/><Relationship Id="rId178" Type="http://schemas.openxmlformats.org/officeDocument/2006/relationships/slide" Target="slides/slide5.xml"/><Relationship Id="rId61" Type="http://schemas.openxmlformats.org/officeDocument/2006/relationships/customXml" Target="../customXml/item61.xml"/><Relationship Id="rId82" Type="http://schemas.openxmlformats.org/officeDocument/2006/relationships/customXml" Target="../customXml/item82.xml"/><Relationship Id="rId152" Type="http://schemas.openxmlformats.org/officeDocument/2006/relationships/customXml" Target="../customXml/item152.xml"/><Relationship Id="rId173" Type="http://schemas.openxmlformats.org/officeDocument/2006/relationships/slideMaster" Target="slideMasters/slideMaster1.xml"/><Relationship Id="rId194" Type="http://schemas.openxmlformats.org/officeDocument/2006/relationships/viewProps" Target="viewProps.xml"/><Relationship Id="rId199" Type="http://schemas.microsoft.com/office/2018/10/relationships/authors" Target="authors.xml"/><Relationship Id="rId19" Type="http://schemas.openxmlformats.org/officeDocument/2006/relationships/customXml" Target="../customXml/item19.xml"/><Relationship Id="rId14" Type="http://schemas.openxmlformats.org/officeDocument/2006/relationships/customXml" Target="../customXml/item14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56" Type="http://schemas.openxmlformats.org/officeDocument/2006/relationships/customXml" Target="../customXml/item56.xml"/><Relationship Id="rId77" Type="http://schemas.openxmlformats.org/officeDocument/2006/relationships/customXml" Target="../customXml/item77.xml"/><Relationship Id="rId100" Type="http://schemas.openxmlformats.org/officeDocument/2006/relationships/customXml" Target="../customXml/item100.xml"/><Relationship Id="rId105" Type="http://schemas.openxmlformats.org/officeDocument/2006/relationships/customXml" Target="../customXml/item105.xml"/><Relationship Id="rId126" Type="http://schemas.openxmlformats.org/officeDocument/2006/relationships/customXml" Target="../customXml/item126.xml"/><Relationship Id="rId147" Type="http://schemas.openxmlformats.org/officeDocument/2006/relationships/customXml" Target="../customXml/item147.xml"/><Relationship Id="rId168" Type="http://schemas.openxmlformats.org/officeDocument/2006/relationships/customXml" Target="../customXml/item168.xml"/><Relationship Id="rId8" Type="http://schemas.openxmlformats.org/officeDocument/2006/relationships/customXml" Target="../customXml/item8.xml"/><Relationship Id="rId51" Type="http://schemas.openxmlformats.org/officeDocument/2006/relationships/customXml" Target="../customXml/item51.xml"/><Relationship Id="rId72" Type="http://schemas.openxmlformats.org/officeDocument/2006/relationships/customXml" Target="../customXml/item72.xml"/><Relationship Id="rId93" Type="http://schemas.openxmlformats.org/officeDocument/2006/relationships/customXml" Target="../customXml/item93.xml"/><Relationship Id="rId98" Type="http://schemas.openxmlformats.org/officeDocument/2006/relationships/customXml" Target="../customXml/item98.xml"/><Relationship Id="rId121" Type="http://schemas.openxmlformats.org/officeDocument/2006/relationships/customXml" Target="../customXml/item121.xml"/><Relationship Id="rId142" Type="http://schemas.openxmlformats.org/officeDocument/2006/relationships/customXml" Target="../customXml/item142.xml"/><Relationship Id="rId163" Type="http://schemas.openxmlformats.org/officeDocument/2006/relationships/customXml" Target="../customXml/item163.xml"/><Relationship Id="rId184" Type="http://schemas.openxmlformats.org/officeDocument/2006/relationships/slide" Target="slides/slide11.xml"/><Relationship Id="rId18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5" Type="http://schemas.openxmlformats.org/officeDocument/2006/relationships/customXml" Target="../customXml/item25.xml"/><Relationship Id="rId46" Type="http://schemas.openxmlformats.org/officeDocument/2006/relationships/customXml" Target="../customXml/item46.xml"/><Relationship Id="rId67" Type="http://schemas.openxmlformats.org/officeDocument/2006/relationships/customXml" Target="../customXml/item67.xml"/><Relationship Id="rId116" Type="http://schemas.openxmlformats.org/officeDocument/2006/relationships/customXml" Target="../customXml/item116.xml"/><Relationship Id="rId137" Type="http://schemas.openxmlformats.org/officeDocument/2006/relationships/customXml" Target="../customXml/item137.xml"/><Relationship Id="rId158" Type="http://schemas.openxmlformats.org/officeDocument/2006/relationships/customXml" Target="../customXml/item158.xml"/><Relationship Id="rId20" Type="http://schemas.openxmlformats.org/officeDocument/2006/relationships/customXml" Target="../customXml/item20.xml"/><Relationship Id="rId41" Type="http://schemas.openxmlformats.org/officeDocument/2006/relationships/customXml" Target="../customXml/item41.xml"/><Relationship Id="rId62" Type="http://schemas.openxmlformats.org/officeDocument/2006/relationships/customXml" Target="../customXml/item62.xml"/><Relationship Id="rId83" Type="http://schemas.openxmlformats.org/officeDocument/2006/relationships/customXml" Target="../customXml/item83.xml"/><Relationship Id="rId88" Type="http://schemas.openxmlformats.org/officeDocument/2006/relationships/customXml" Target="../customXml/item88.xml"/><Relationship Id="rId111" Type="http://schemas.openxmlformats.org/officeDocument/2006/relationships/customXml" Target="../customXml/item111.xml"/><Relationship Id="rId132" Type="http://schemas.openxmlformats.org/officeDocument/2006/relationships/customXml" Target="../customXml/item132.xml"/><Relationship Id="rId153" Type="http://schemas.openxmlformats.org/officeDocument/2006/relationships/customXml" Target="../customXml/item153.xml"/><Relationship Id="rId174" Type="http://schemas.openxmlformats.org/officeDocument/2006/relationships/slide" Target="slides/slide1.xml"/><Relationship Id="rId179" Type="http://schemas.openxmlformats.org/officeDocument/2006/relationships/slide" Target="slides/slide6.xml"/><Relationship Id="rId195" Type="http://schemas.openxmlformats.org/officeDocument/2006/relationships/theme" Target="theme/theme1.xml"/><Relationship Id="rId190" Type="http://schemas.openxmlformats.org/officeDocument/2006/relationships/handoutMaster" Target="handoutMasters/handoutMaster1.xml"/><Relationship Id="rId15" Type="http://schemas.openxmlformats.org/officeDocument/2006/relationships/customXml" Target="../customXml/item15.xml"/><Relationship Id="rId36" Type="http://schemas.openxmlformats.org/officeDocument/2006/relationships/customXml" Target="../customXml/item36.xml"/><Relationship Id="rId57" Type="http://schemas.openxmlformats.org/officeDocument/2006/relationships/customXml" Target="../customXml/item57.xml"/><Relationship Id="rId106" Type="http://schemas.openxmlformats.org/officeDocument/2006/relationships/customXml" Target="../customXml/item106.xml"/><Relationship Id="rId127" Type="http://schemas.openxmlformats.org/officeDocument/2006/relationships/customXml" Target="../customXml/item127.xml"/><Relationship Id="rId10" Type="http://schemas.openxmlformats.org/officeDocument/2006/relationships/customXml" Target="../customXml/item10.xml"/><Relationship Id="rId31" Type="http://schemas.openxmlformats.org/officeDocument/2006/relationships/customXml" Target="../customXml/item31.xml"/><Relationship Id="rId52" Type="http://schemas.openxmlformats.org/officeDocument/2006/relationships/customXml" Target="../customXml/item52.xml"/><Relationship Id="rId73" Type="http://schemas.openxmlformats.org/officeDocument/2006/relationships/customXml" Target="../customXml/item73.xml"/><Relationship Id="rId78" Type="http://schemas.openxmlformats.org/officeDocument/2006/relationships/customXml" Target="../customXml/item78.xml"/><Relationship Id="rId94" Type="http://schemas.openxmlformats.org/officeDocument/2006/relationships/customXml" Target="../customXml/item94.xml"/><Relationship Id="rId99" Type="http://schemas.openxmlformats.org/officeDocument/2006/relationships/customXml" Target="../customXml/item99.xml"/><Relationship Id="rId101" Type="http://schemas.openxmlformats.org/officeDocument/2006/relationships/customXml" Target="../customXml/item101.xml"/><Relationship Id="rId122" Type="http://schemas.openxmlformats.org/officeDocument/2006/relationships/customXml" Target="../customXml/item122.xml"/><Relationship Id="rId143" Type="http://schemas.openxmlformats.org/officeDocument/2006/relationships/customXml" Target="../customXml/item143.xml"/><Relationship Id="rId148" Type="http://schemas.openxmlformats.org/officeDocument/2006/relationships/customXml" Target="../customXml/item148.xml"/><Relationship Id="rId164" Type="http://schemas.openxmlformats.org/officeDocument/2006/relationships/customXml" Target="../customXml/item164.xml"/><Relationship Id="rId169" Type="http://schemas.openxmlformats.org/officeDocument/2006/relationships/customXml" Target="../customXml/item169.xml"/><Relationship Id="rId185" Type="http://schemas.openxmlformats.org/officeDocument/2006/relationships/slide" Target="slides/slide12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80" Type="http://schemas.openxmlformats.org/officeDocument/2006/relationships/slide" Target="slides/slide7.xml"/><Relationship Id="rId26" Type="http://schemas.openxmlformats.org/officeDocument/2006/relationships/customXml" Target="../customXml/item26.xml"/><Relationship Id="rId47" Type="http://schemas.openxmlformats.org/officeDocument/2006/relationships/customXml" Target="../customXml/item47.xml"/><Relationship Id="rId68" Type="http://schemas.openxmlformats.org/officeDocument/2006/relationships/customXml" Target="../customXml/item68.xml"/><Relationship Id="rId89" Type="http://schemas.openxmlformats.org/officeDocument/2006/relationships/customXml" Target="../customXml/item89.xml"/><Relationship Id="rId112" Type="http://schemas.openxmlformats.org/officeDocument/2006/relationships/customXml" Target="../customXml/item112.xml"/><Relationship Id="rId133" Type="http://schemas.openxmlformats.org/officeDocument/2006/relationships/customXml" Target="../customXml/item133.xml"/><Relationship Id="rId154" Type="http://schemas.openxmlformats.org/officeDocument/2006/relationships/customXml" Target="../customXml/item154.xml"/><Relationship Id="rId175" Type="http://schemas.openxmlformats.org/officeDocument/2006/relationships/slide" Target="slides/slide2.xml"/><Relationship Id="rId196" Type="http://schemas.openxmlformats.org/officeDocument/2006/relationships/tableStyles" Target="tableStyles.xml"/><Relationship Id="rId16" Type="http://schemas.openxmlformats.org/officeDocument/2006/relationships/customXml" Target="../customXml/item16.xml"/><Relationship Id="rId37" Type="http://schemas.openxmlformats.org/officeDocument/2006/relationships/customXml" Target="../customXml/item37.xml"/><Relationship Id="rId58" Type="http://schemas.openxmlformats.org/officeDocument/2006/relationships/customXml" Target="../customXml/item58.xml"/><Relationship Id="rId79" Type="http://schemas.openxmlformats.org/officeDocument/2006/relationships/customXml" Target="../customXml/item79.xml"/><Relationship Id="rId102" Type="http://schemas.openxmlformats.org/officeDocument/2006/relationships/customXml" Target="../customXml/item102.xml"/><Relationship Id="rId123" Type="http://schemas.openxmlformats.org/officeDocument/2006/relationships/customXml" Target="../customXml/item123.xml"/><Relationship Id="rId144" Type="http://schemas.openxmlformats.org/officeDocument/2006/relationships/customXml" Target="../customXml/item144.xml"/><Relationship Id="rId90" Type="http://schemas.openxmlformats.org/officeDocument/2006/relationships/customXml" Target="../customXml/item90.xml"/><Relationship Id="rId165" Type="http://schemas.openxmlformats.org/officeDocument/2006/relationships/customXml" Target="../customXml/item165.xml"/><Relationship Id="rId186" Type="http://schemas.openxmlformats.org/officeDocument/2006/relationships/slide" Target="slides/slide13.xml"/><Relationship Id="rId27" Type="http://schemas.openxmlformats.org/officeDocument/2006/relationships/customXml" Target="../customXml/item27.xml"/><Relationship Id="rId48" Type="http://schemas.openxmlformats.org/officeDocument/2006/relationships/customXml" Target="../customXml/item48.xml"/><Relationship Id="rId69" Type="http://schemas.openxmlformats.org/officeDocument/2006/relationships/customXml" Target="../customXml/item69.xml"/><Relationship Id="rId113" Type="http://schemas.openxmlformats.org/officeDocument/2006/relationships/customXml" Target="../customXml/item113.xml"/><Relationship Id="rId134" Type="http://schemas.openxmlformats.org/officeDocument/2006/relationships/customXml" Target="../customXml/item134.xml"/><Relationship Id="rId80" Type="http://schemas.openxmlformats.org/officeDocument/2006/relationships/customXml" Target="../customXml/item80.xml"/><Relationship Id="rId155" Type="http://schemas.openxmlformats.org/officeDocument/2006/relationships/customXml" Target="../customXml/item155.xml"/><Relationship Id="rId176" Type="http://schemas.openxmlformats.org/officeDocument/2006/relationships/slide" Target="slides/slide3.xml"/><Relationship Id="rId197" Type="http://schemas.microsoft.com/office/2016/11/relationships/changesInfo" Target="changesInfos/changesInfo1.xml"/><Relationship Id="rId17" Type="http://schemas.openxmlformats.org/officeDocument/2006/relationships/customXml" Target="../customXml/item17.xml"/><Relationship Id="rId38" Type="http://schemas.openxmlformats.org/officeDocument/2006/relationships/customXml" Target="../customXml/item38.xml"/><Relationship Id="rId59" Type="http://schemas.openxmlformats.org/officeDocument/2006/relationships/customXml" Target="../customXml/item59.xml"/><Relationship Id="rId103" Type="http://schemas.openxmlformats.org/officeDocument/2006/relationships/customXml" Target="../customXml/item103.xml"/><Relationship Id="rId124" Type="http://schemas.openxmlformats.org/officeDocument/2006/relationships/customXml" Target="../customXml/item124.xml"/><Relationship Id="rId70" Type="http://schemas.openxmlformats.org/officeDocument/2006/relationships/customXml" Target="../customXml/item70.xml"/><Relationship Id="rId91" Type="http://schemas.openxmlformats.org/officeDocument/2006/relationships/customXml" Target="../customXml/item91.xml"/><Relationship Id="rId145" Type="http://schemas.openxmlformats.org/officeDocument/2006/relationships/customXml" Target="../customXml/item145.xml"/><Relationship Id="rId166" Type="http://schemas.openxmlformats.org/officeDocument/2006/relationships/customXml" Target="../customXml/item166.xml"/><Relationship Id="rId187" Type="http://schemas.openxmlformats.org/officeDocument/2006/relationships/slide" Target="slides/slide14.xml"/><Relationship Id="rId1" Type="http://schemas.openxmlformats.org/officeDocument/2006/relationships/customXml" Target="../customXml/item1.xml"/><Relationship Id="rId28" Type="http://schemas.openxmlformats.org/officeDocument/2006/relationships/customXml" Target="../customXml/item28.xml"/><Relationship Id="rId49" Type="http://schemas.openxmlformats.org/officeDocument/2006/relationships/customXml" Target="../customXml/item49.xml"/><Relationship Id="rId114" Type="http://schemas.openxmlformats.org/officeDocument/2006/relationships/customXml" Target="../customXml/item114.xml"/><Relationship Id="rId60" Type="http://schemas.openxmlformats.org/officeDocument/2006/relationships/customXml" Target="../customXml/item60.xml"/><Relationship Id="rId81" Type="http://schemas.openxmlformats.org/officeDocument/2006/relationships/customXml" Target="../customXml/item81.xml"/><Relationship Id="rId135" Type="http://schemas.openxmlformats.org/officeDocument/2006/relationships/customXml" Target="../customXml/item135.xml"/><Relationship Id="rId156" Type="http://schemas.openxmlformats.org/officeDocument/2006/relationships/customXml" Target="../customXml/item156.xml"/><Relationship Id="rId177" Type="http://schemas.openxmlformats.org/officeDocument/2006/relationships/slide" Target="slides/slide4.xml"/><Relationship Id="rId198" Type="http://schemas.microsoft.com/office/2015/10/relationships/revisionInfo" Target="revisionInfo.xml"/><Relationship Id="rId18" Type="http://schemas.openxmlformats.org/officeDocument/2006/relationships/customXml" Target="../customXml/item18.xml"/><Relationship Id="rId39" Type="http://schemas.openxmlformats.org/officeDocument/2006/relationships/customXml" Target="../customXml/item39.xml"/><Relationship Id="rId50" Type="http://schemas.openxmlformats.org/officeDocument/2006/relationships/customXml" Target="../customXml/item50.xml"/><Relationship Id="rId104" Type="http://schemas.openxmlformats.org/officeDocument/2006/relationships/customXml" Target="../customXml/item104.xml"/><Relationship Id="rId125" Type="http://schemas.openxmlformats.org/officeDocument/2006/relationships/customXml" Target="../customXml/item125.xml"/><Relationship Id="rId146" Type="http://schemas.openxmlformats.org/officeDocument/2006/relationships/customXml" Target="../customXml/item146.xml"/><Relationship Id="rId167" Type="http://schemas.openxmlformats.org/officeDocument/2006/relationships/customXml" Target="../customXml/item167.xml"/><Relationship Id="rId188" Type="http://schemas.openxmlformats.org/officeDocument/2006/relationships/slide" Target="slides/slide1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uberth, Alistair Philip" userId="1bbdbf8a-01b9-49d4-b40e-3e056cfbf1e5" providerId="ADAL" clId="{E197BC49-0C3A-4218-8E44-1FDED107128F}"/>
    <pc:docChg chg="modSld">
      <pc:chgData name="Schuberth, Alistair Philip" userId="1bbdbf8a-01b9-49d4-b40e-3e056cfbf1e5" providerId="ADAL" clId="{E197BC49-0C3A-4218-8E44-1FDED107128F}" dt="2026-09-22T19:00:42.700" v="60" actId="20577"/>
      <pc:docMkLst>
        <pc:docMk/>
      </pc:docMkLst>
      <pc:sldChg chg="modSp mod">
        <pc:chgData name="Schuberth, Alistair Philip" userId="1bbdbf8a-01b9-49d4-b40e-3e056cfbf1e5" providerId="ADAL" clId="{E197BC49-0C3A-4218-8E44-1FDED107128F}" dt="2026-09-22T19:00:42.700" v="60" actId="20577"/>
        <pc:sldMkLst>
          <pc:docMk/>
          <pc:sldMk cId="3793042316" sldId="2147475355"/>
        </pc:sldMkLst>
        <pc:graphicFrameChg chg="modGraphic">
          <ac:chgData name="Schuberth, Alistair Philip" userId="1bbdbf8a-01b9-49d4-b40e-3e056cfbf1e5" providerId="ADAL" clId="{E197BC49-0C3A-4218-8E44-1FDED107128F}" dt="2026-09-22T19:00:42.700" v="60" actId="20577"/>
          <ac:graphicFrameMkLst>
            <pc:docMk/>
            <pc:sldMk cId="3793042316" sldId="2147475355"/>
            <ac:graphicFrameMk id="7" creationId="{FCDCFA0E-6038-CB2A-4802-4C98D79C98F6}"/>
          </ac:graphicFrameMkLst>
        </pc:graphicFrameChg>
      </pc:sldChg>
    </pc:docChg>
  </pc:docChgLst>
  <pc:docChgLst>
    <pc:chgData name="Kearvell, Selena" userId="d8b9d98b-af53-4c3a-9b63-3eb2b4562cf4" providerId="ADAL" clId="{28E07CB7-3391-40D2-A44C-025F959A7AA9}"/>
    <pc:docChg chg="undo redo custSel addSld delSld modSld sldOrd">
      <pc:chgData name="Kearvell, Selena" userId="d8b9d98b-af53-4c3a-9b63-3eb2b4562cf4" providerId="ADAL" clId="{28E07CB7-3391-40D2-A44C-025F959A7AA9}" dt="2026-09-23T10:58:15.729" v="2857" actId="478"/>
      <pc:docMkLst>
        <pc:docMk/>
      </pc:docMkLst>
      <pc:sldChg chg="delSp modSp add mod setBg">
        <pc:chgData name="Kearvell, Selena" userId="d8b9d98b-af53-4c3a-9b63-3eb2b4562cf4" providerId="ADAL" clId="{28E07CB7-3391-40D2-A44C-025F959A7AA9}" dt="2026-09-23T10:42:10.404" v="2778" actId="20577"/>
        <pc:sldMkLst>
          <pc:docMk/>
          <pc:sldMk cId="0" sldId="256"/>
        </pc:sldMkLst>
        <pc:spChg chg="mod">
          <ac:chgData name="Kearvell, Selena" userId="d8b9d98b-af53-4c3a-9b63-3eb2b4562cf4" providerId="ADAL" clId="{28E07CB7-3391-40D2-A44C-025F959A7AA9}" dt="2026-08-27T16:51:55.561" v="1542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Kearvell, Selena" userId="d8b9d98b-af53-4c3a-9b63-3eb2b4562cf4" providerId="ADAL" clId="{28E07CB7-3391-40D2-A44C-025F959A7AA9}" dt="2026-09-23T10:42:10.404" v="2778" actId="20577"/>
          <ac:spMkLst>
            <pc:docMk/>
            <pc:sldMk cId="0" sldId="256"/>
            <ac:spMk id="3" creationId="{00000000-0000-0000-0000-000000000000}"/>
          </ac:spMkLst>
        </pc:spChg>
        <pc:spChg chg="mod">
          <ac:chgData name="Kearvell, Selena" userId="d8b9d98b-af53-4c3a-9b63-3eb2b4562cf4" providerId="ADAL" clId="{28E07CB7-3391-40D2-A44C-025F959A7AA9}" dt="2026-09-22T13:05:36.047" v="2406" actId="14100"/>
          <ac:spMkLst>
            <pc:docMk/>
            <pc:sldMk cId="0" sldId="256"/>
            <ac:spMk id="4" creationId="{00000000-0000-0000-0000-000000000000}"/>
          </ac:spMkLst>
        </pc:spChg>
        <pc:spChg chg="mod">
          <ac:chgData name="Kearvell, Selena" userId="d8b9d98b-af53-4c3a-9b63-3eb2b4562cf4" providerId="ADAL" clId="{28E07CB7-3391-40D2-A44C-025F959A7AA9}" dt="2026-08-27T16:52:32.638" v="1547" actId="1076"/>
          <ac:spMkLst>
            <pc:docMk/>
            <pc:sldMk cId="0" sldId="256"/>
            <ac:spMk id="5" creationId="{00000000-0000-0000-0000-000000000000}"/>
          </ac:spMkLst>
        </pc:spChg>
        <pc:spChg chg="mod">
          <ac:chgData name="Kearvell, Selena" userId="d8b9d98b-af53-4c3a-9b63-3eb2b4562cf4" providerId="ADAL" clId="{28E07CB7-3391-40D2-A44C-025F959A7AA9}" dt="2026-08-27T16:52:30.127" v="1546" actId="1076"/>
          <ac:spMkLst>
            <pc:docMk/>
            <pc:sldMk cId="0" sldId="256"/>
            <ac:spMk id="7" creationId="{00000000-0000-0000-0000-000000000000}"/>
          </ac:spMkLst>
        </pc:spChg>
        <pc:spChg chg="mod">
          <ac:chgData name="Kearvell, Selena" userId="d8b9d98b-af53-4c3a-9b63-3eb2b4562cf4" providerId="ADAL" clId="{28E07CB7-3391-40D2-A44C-025F959A7AA9}" dt="2026-08-27T16:50:59.231" v="1527" actId="1076"/>
          <ac:spMkLst>
            <pc:docMk/>
            <pc:sldMk cId="0" sldId="256"/>
            <ac:spMk id="8" creationId="{00000000-0000-0000-0000-000000000000}"/>
          </ac:spMkLst>
        </pc:spChg>
        <pc:spChg chg="mod">
          <ac:chgData name="Kearvell, Selena" userId="d8b9d98b-af53-4c3a-9b63-3eb2b4562cf4" providerId="ADAL" clId="{28E07CB7-3391-40D2-A44C-025F959A7AA9}" dt="2026-08-27T16:52:37.488" v="1552" actId="20577"/>
          <ac:spMkLst>
            <pc:docMk/>
            <pc:sldMk cId="0" sldId="256"/>
            <ac:spMk id="9" creationId="{00000000-0000-0000-0000-000000000000}"/>
          </ac:spMkLst>
        </pc:spChg>
        <pc:spChg chg="mod">
          <ac:chgData name="Kearvell, Selena" userId="d8b9d98b-af53-4c3a-9b63-3eb2b4562cf4" providerId="ADAL" clId="{28E07CB7-3391-40D2-A44C-025F959A7AA9}" dt="2026-08-27T16:52:24.832" v="1545" actId="1076"/>
          <ac:spMkLst>
            <pc:docMk/>
            <pc:sldMk cId="0" sldId="256"/>
            <ac:spMk id="11" creationId="{00000000-0000-0000-0000-000000000000}"/>
          </ac:spMkLst>
        </pc:spChg>
        <pc:spChg chg="mod">
          <ac:chgData name="Kearvell, Selena" userId="d8b9d98b-af53-4c3a-9b63-3eb2b4562cf4" providerId="ADAL" clId="{28E07CB7-3391-40D2-A44C-025F959A7AA9}" dt="2026-08-27T16:51:17.470" v="1532" actId="1076"/>
          <ac:spMkLst>
            <pc:docMk/>
            <pc:sldMk cId="0" sldId="256"/>
            <ac:spMk id="12" creationId="{00000000-0000-0000-0000-000000000000}"/>
          </ac:spMkLst>
        </pc:spChg>
        <pc:spChg chg="mod">
          <ac:chgData name="Kearvell, Selena" userId="d8b9d98b-af53-4c3a-9b63-3eb2b4562cf4" providerId="ADAL" clId="{28E07CB7-3391-40D2-A44C-025F959A7AA9}" dt="2026-08-27T16:52:47.537" v="1553" actId="1076"/>
          <ac:spMkLst>
            <pc:docMk/>
            <pc:sldMk cId="0" sldId="256"/>
            <ac:spMk id="13" creationId="{00000000-0000-0000-0000-000000000000}"/>
          </ac:spMkLst>
        </pc:spChg>
        <pc:spChg chg="mod">
          <ac:chgData name="Kearvell, Selena" userId="d8b9d98b-af53-4c3a-9b63-3eb2b4562cf4" providerId="ADAL" clId="{28E07CB7-3391-40D2-A44C-025F959A7AA9}" dt="2026-08-27T16:51:40.117" v="1540" actId="14100"/>
          <ac:spMkLst>
            <pc:docMk/>
            <pc:sldMk cId="0" sldId="256"/>
            <ac:spMk id="15" creationId="{00000000-0000-0000-0000-000000000000}"/>
          </ac:spMkLst>
        </pc:spChg>
        <pc:spChg chg="mod">
          <ac:chgData name="Kearvell, Selena" userId="d8b9d98b-af53-4c3a-9b63-3eb2b4562cf4" providerId="ADAL" clId="{28E07CB7-3391-40D2-A44C-025F959A7AA9}" dt="2026-08-27T16:52:06.295" v="1543" actId="14100"/>
          <ac:spMkLst>
            <pc:docMk/>
            <pc:sldMk cId="0" sldId="256"/>
            <ac:spMk id="16" creationId="{00000000-0000-0000-0000-000000000000}"/>
          </ac:spMkLst>
        </pc:spChg>
        <pc:spChg chg="mod">
          <ac:chgData name="Kearvell, Selena" userId="d8b9d98b-af53-4c3a-9b63-3eb2b4562cf4" providerId="ADAL" clId="{28E07CB7-3391-40D2-A44C-025F959A7AA9}" dt="2026-08-27T16:52:57.343" v="1556" actId="1076"/>
          <ac:spMkLst>
            <pc:docMk/>
            <pc:sldMk cId="0" sldId="256"/>
            <ac:spMk id="17" creationId="{00000000-0000-0000-0000-000000000000}"/>
          </ac:spMkLst>
        </pc:spChg>
        <pc:spChg chg="mod">
          <ac:chgData name="Kearvell, Selena" userId="d8b9d98b-af53-4c3a-9b63-3eb2b4562cf4" providerId="ADAL" clId="{28E07CB7-3391-40D2-A44C-025F959A7AA9}" dt="2026-08-27T16:52:18.232" v="1544" actId="1076"/>
          <ac:spMkLst>
            <pc:docMk/>
            <pc:sldMk cId="0" sldId="256"/>
            <ac:spMk id="19" creationId="{00000000-0000-0000-0000-000000000000}"/>
          </ac:spMkLst>
        </pc:spChg>
      </pc:sldChg>
      <pc:sldChg chg="addSp delSp modSp add mod setBg">
        <pc:chgData name="Kearvell, Selena" userId="d8b9d98b-af53-4c3a-9b63-3eb2b4562cf4" providerId="ADAL" clId="{28E07CB7-3391-40D2-A44C-025F959A7AA9}" dt="2026-09-23T10:45:28.135" v="2800" actId="478"/>
        <pc:sldMkLst>
          <pc:docMk/>
          <pc:sldMk cId="0" sldId="257"/>
        </pc:sldMkLst>
        <pc:spChg chg="mod">
          <ac:chgData name="Kearvell, Selena" userId="d8b9d98b-af53-4c3a-9b63-3eb2b4562cf4" providerId="ADAL" clId="{28E07CB7-3391-40D2-A44C-025F959A7AA9}" dt="2026-09-23T10:44:13.331" v="2784" actId="20577"/>
          <ac:spMkLst>
            <pc:docMk/>
            <pc:sldMk cId="0" sldId="257"/>
            <ac:spMk id="5" creationId="{00000000-0000-0000-0000-000000000000}"/>
          </ac:spMkLst>
        </pc:spChg>
        <pc:spChg chg="mod">
          <ac:chgData name="Kearvell, Selena" userId="d8b9d98b-af53-4c3a-9b63-3eb2b4562cf4" providerId="ADAL" clId="{28E07CB7-3391-40D2-A44C-025F959A7AA9}" dt="2026-09-23T10:44:19.653" v="2798" actId="20577"/>
          <ac:spMkLst>
            <pc:docMk/>
            <pc:sldMk cId="0" sldId="257"/>
            <ac:spMk id="7" creationId="{00000000-0000-0000-0000-000000000000}"/>
          </ac:spMkLst>
        </pc:spChg>
        <pc:spChg chg="del">
          <ac:chgData name="Kearvell, Selena" userId="d8b9d98b-af53-4c3a-9b63-3eb2b4562cf4" providerId="ADAL" clId="{28E07CB7-3391-40D2-A44C-025F959A7AA9}" dt="2026-09-23T10:45:25.638" v="2799" actId="478"/>
          <ac:spMkLst>
            <pc:docMk/>
            <pc:sldMk cId="0" sldId="257"/>
            <ac:spMk id="11" creationId="{00000000-0000-0000-0000-000000000000}"/>
          </ac:spMkLst>
        </pc:spChg>
        <pc:spChg chg="del">
          <ac:chgData name="Kearvell, Selena" userId="d8b9d98b-af53-4c3a-9b63-3eb2b4562cf4" providerId="ADAL" clId="{28E07CB7-3391-40D2-A44C-025F959A7AA9}" dt="2026-09-23T10:45:28.135" v="2800" actId="478"/>
          <ac:spMkLst>
            <pc:docMk/>
            <pc:sldMk cId="0" sldId="257"/>
            <ac:spMk id="19" creationId="{00000000-0000-0000-0000-000000000000}"/>
          </ac:spMkLst>
        </pc:spChg>
        <pc:spChg chg="add mod">
          <ac:chgData name="Kearvell, Selena" userId="d8b9d98b-af53-4c3a-9b63-3eb2b4562cf4" providerId="ADAL" clId="{28E07CB7-3391-40D2-A44C-025F959A7AA9}" dt="2026-09-23T10:42:19.913" v="2782" actId="20577"/>
          <ac:spMkLst>
            <pc:docMk/>
            <pc:sldMk cId="0" sldId="257"/>
            <ac:spMk id="21" creationId="{9388EF80-A680-58C7-F9AC-0A1F9DC19FEE}"/>
          </ac:spMkLst>
        </pc:spChg>
        <pc:picChg chg="mod">
          <ac:chgData name="Kearvell, Selena" userId="d8b9d98b-af53-4c3a-9b63-3eb2b4562cf4" providerId="ADAL" clId="{28E07CB7-3391-40D2-A44C-025F959A7AA9}" dt="2026-08-27T16:32:25.471" v="1495" actId="1076"/>
          <ac:picMkLst>
            <pc:docMk/>
            <pc:sldMk cId="0" sldId="257"/>
            <ac:picMk id="3" creationId="{00000000-0000-0000-0000-000000000000}"/>
          </ac:picMkLst>
        </pc:picChg>
      </pc:sldChg>
      <pc:sldChg chg="modSp add mod setBg modNotesTx">
        <pc:chgData name="Kearvell, Selena" userId="d8b9d98b-af53-4c3a-9b63-3eb2b4562cf4" providerId="ADAL" clId="{28E07CB7-3391-40D2-A44C-025F959A7AA9}" dt="2026-09-22T13:13:23.840" v="2709" actId="20577"/>
        <pc:sldMkLst>
          <pc:docMk/>
          <pc:sldMk cId="0" sldId="260"/>
        </pc:sldMkLst>
        <pc:spChg chg="mod">
          <ac:chgData name="Kearvell, Selena" userId="d8b9d98b-af53-4c3a-9b63-3eb2b4562cf4" providerId="ADAL" clId="{28E07CB7-3391-40D2-A44C-025F959A7AA9}" dt="2026-08-27T17:03:36.272" v="1686" actId="14100"/>
          <ac:spMkLst>
            <pc:docMk/>
            <pc:sldMk cId="0" sldId="260"/>
            <ac:spMk id="4" creationId="{00000000-0000-0000-0000-000000000000}"/>
          </ac:spMkLst>
        </pc:spChg>
        <pc:spChg chg="mod">
          <ac:chgData name="Kearvell, Selena" userId="d8b9d98b-af53-4c3a-9b63-3eb2b4562cf4" providerId="ADAL" clId="{28E07CB7-3391-40D2-A44C-025F959A7AA9}" dt="2026-09-22T13:06:44.713" v="2473" actId="20577"/>
          <ac:spMkLst>
            <pc:docMk/>
            <pc:sldMk cId="0" sldId="260"/>
            <ac:spMk id="7" creationId="{00000000-0000-0000-0000-000000000000}"/>
          </ac:spMkLst>
        </pc:spChg>
        <pc:spChg chg="mod">
          <ac:chgData name="Kearvell, Selena" userId="d8b9d98b-af53-4c3a-9b63-3eb2b4562cf4" providerId="ADAL" clId="{28E07CB7-3391-40D2-A44C-025F959A7AA9}" dt="2026-09-22T13:13:14.011" v="2675" actId="20577"/>
          <ac:spMkLst>
            <pc:docMk/>
            <pc:sldMk cId="0" sldId="260"/>
            <ac:spMk id="9" creationId="{00000000-0000-0000-0000-000000000000}"/>
          </ac:spMkLst>
        </pc:spChg>
        <pc:spChg chg="mod">
          <ac:chgData name="Kearvell, Selena" userId="d8b9d98b-af53-4c3a-9b63-3eb2b4562cf4" providerId="ADAL" clId="{28E07CB7-3391-40D2-A44C-025F959A7AA9}" dt="2026-09-22T13:13:23.840" v="2709" actId="20577"/>
          <ac:spMkLst>
            <pc:docMk/>
            <pc:sldMk cId="0" sldId="260"/>
            <ac:spMk id="10" creationId="{00000000-0000-0000-0000-000000000000}"/>
          </ac:spMkLst>
        </pc:spChg>
        <pc:spChg chg="mod">
          <ac:chgData name="Kearvell, Selena" userId="d8b9d98b-af53-4c3a-9b63-3eb2b4562cf4" providerId="ADAL" clId="{28E07CB7-3391-40D2-A44C-025F959A7AA9}" dt="2026-08-27T17:03:39.033" v="1687" actId="14100"/>
          <ac:spMkLst>
            <pc:docMk/>
            <pc:sldMk cId="0" sldId="260"/>
            <ac:spMk id="11" creationId="{00000000-0000-0000-0000-000000000000}"/>
          </ac:spMkLst>
        </pc:spChg>
      </pc:sldChg>
      <pc:sldChg chg="modSp mod">
        <pc:chgData name="Kearvell, Selena" userId="d8b9d98b-af53-4c3a-9b63-3eb2b4562cf4" providerId="ADAL" clId="{28E07CB7-3391-40D2-A44C-025F959A7AA9}" dt="2026-08-27T17:05:11.482" v="1725" actId="20577"/>
        <pc:sldMkLst>
          <pc:docMk/>
          <pc:sldMk cId="406100430" sldId="2147475346"/>
        </pc:sldMkLst>
        <pc:spChg chg="mod">
          <ac:chgData name="Kearvell, Selena" userId="d8b9d98b-af53-4c3a-9b63-3eb2b4562cf4" providerId="ADAL" clId="{28E07CB7-3391-40D2-A44C-025F959A7AA9}" dt="2026-08-27T17:05:11.482" v="1725" actId="20577"/>
          <ac:spMkLst>
            <pc:docMk/>
            <pc:sldMk cId="406100430" sldId="2147475346"/>
            <ac:spMk id="5" creationId="{2C4B6EBD-4B62-7571-689E-FAFA345DFF42}"/>
          </ac:spMkLst>
        </pc:spChg>
      </pc:sldChg>
      <pc:sldChg chg="modSp add mod">
        <pc:chgData name="Kearvell, Selena" userId="d8b9d98b-af53-4c3a-9b63-3eb2b4562cf4" providerId="ADAL" clId="{28E07CB7-3391-40D2-A44C-025F959A7AA9}" dt="2026-08-27T16:55:28.464" v="1653" actId="20577"/>
        <pc:sldMkLst>
          <pc:docMk/>
          <pc:sldMk cId="439485430" sldId="2147475347"/>
        </pc:sldMkLst>
        <pc:spChg chg="mod">
          <ac:chgData name="Kearvell, Selena" userId="d8b9d98b-af53-4c3a-9b63-3eb2b4562cf4" providerId="ADAL" clId="{28E07CB7-3391-40D2-A44C-025F959A7AA9}" dt="2026-08-27T16:55:28.464" v="1653" actId="20577"/>
          <ac:spMkLst>
            <pc:docMk/>
            <pc:sldMk cId="439485430" sldId="2147475347"/>
            <ac:spMk id="6" creationId="{339F791A-FCC9-2542-F829-DCB319E5FA9F}"/>
          </ac:spMkLst>
        </pc:spChg>
      </pc:sldChg>
      <pc:sldChg chg="addSp delSp modSp new mod ord">
        <pc:chgData name="Kearvell, Selena" userId="d8b9d98b-af53-4c3a-9b63-3eb2b4562cf4" providerId="ADAL" clId="{28E07CB7-3391-40D2-A44C-025F959A7AA9}" dt="2026-09-23T10:41:40.553" v="2777"/>
        <pc:sldMkLst>
          <pc:docMk/>
          <pc:sldMk cId="4252137461" sldId="2147475353"/>
        </pc:sldMkLst>
        <pc:spChg chg="add">
          <ac:chgData name="Kearvell, Selena" userId="d8b9d98b-af53-4c3a-9b63-3eb2b4562cf4" providerId="ADAL" clId="{28E07CB7-3391-40D2-A44C-025F959A7AA9}" dt="2026-09-22T13:04:01.067" v="2401" actId="11529"/>
          <ac:spMkLst>
            <pc:docMk/>
            <pc:sldMk cId="4252137461" sldId="2147475353"/>
            <ac:spMk id="2" creationId="{F15F6B9A-5D77-821A-BC37-AF98F703E9EA}"/>
          </ac:spMkLst>
        </pc:spChg>
        <pc:spChg chg="mod">
          <ac:chgData name="Kearvell, Selena" userId="d8b9d98b-af53-4c3a-9b63-3eb2b4562cf4" providerId="ADAL" clId="{28E07CB7-3391-40D2-A44C-025F959A7AA9}" dt="2026-08-27T15:26:32.319" v="678" actId="26606"/>
          <ac:spMkLst>
            <pc:docMk/>
            <pc:sldMk cId="4252137461" sldId="2147475353"/>
            <ac:spMk id="4" creationId="{CA72DD77-F88F-B898-EBE8-206FFDE57554}"/>
          </ac:spMkLst>
        </pc:spChg>
        <pc:spChg chg="add mod">
          <ac:chgData name="Kearvell, Selena" userId="d8b9d98b-af53-4c3a-9b63-3eb2b4562cf4" providerId="ADAL" clId="{28E07CB7-3391-40D2-A44C-025F959A7AA9}" dt="2026-09-22T13:04:17.167" v="2403" actId="1076"/>
          <ac:spMkLst>
            <pc:docMk/>
            <pc:sldMk cId="4252137461" sldId="2147475353"/>
            <ac:spMk id="5" creationId="{9723ED38-4904-2C45-A35A-9787F2AF4E9F}"/>
          </ac:spMkLst>
        </pc:spChg>
        <pc:spChg chg="mod">
          <ac:chgData name="Kearvell, Selena" userId="d8b9d98b-af53-4c3a-9b63-3eb2b4562cf4" providerId="ADAL" clId="{28E07CB7-3391-40D2-A44C-025F959A7AA9}" dt="2026-08-27T15:26:32.319" v="678" actId="26606"/>
          <ac:spMkLst>
            <pc:docMk/>
            <pc:sldMk cId="4252137461" sldId="2147475353"/>
            <ac:spMk id="6" creationId="{6E268B32-8417-A1A4-7432-AB073A744391}"/>
          </ac:spMkLst>
        </pc:spChg>
        <pc:spChg chg="add mod">
          <ac:chgData name="Kearvell, Selena" userId="d8b9d98b-af53-4c3a-9b63-3eb2b4562cf4" providerId="ADAL" clId="{28E07CB7-3391-40D2-A44C-025F959A7AA9}" dt="2026-09-22T13:04:36.329" v="2405" actId="1076"/>
          <ac:spMkLst>
            <pc:docMk/>
            <pc:sldMk cId="4252137461" sldId="2147475353"/>
            <ac:spMk id="8" creationId="{AA0061AA-6EB9-20EA-A8EE-9F6F49057929}"/>
          </ac:spMkLst>
        </pc:spChg>
        <pc:spChg chg="add mod">
          <ac:chgData name="Kearvell, Selena" userId="d8b9d98b-af53-4c3a-9b63-3eb2b4562cf4" providerId="ADAL" clId="{28E07CB7-3391-40D2-A44C-025F959A7AA9}" dt="2026-08-27T15:35:32.256" v="919" actId="20577"/>
          <ac:spMkLst>
            <pc:docMk/>
            <pc:sldMk cId="4252137461" sldId="2147475353"/>
            <ac:spMk id="15" creationId="{AC7730FF-33FD-FB6D-4294-A33D1A446798}"/>
          </ac:spMkLst>
        </pc:spChg>
        <pc:graphicFrameChg chg="add mod modGraphic">
          <ac:chgData name="Kearvell, Selena" userId="d8b9d98b-af53-4c3a-9b63-3eb2b4562cf4" providerId="ADAL" clId="{28E07CB7-3391-40D2-A44C-025F959A7AA9}" dt="2026-09-23T10:37:50.669" v="2775" actId="20577"/>
          <ac:graphicFrameMkLst>
            <pc:docMk/>
            <pc:sldMk cId="4252137461" sldId="2147475353"/>
            <ac:graphicFrameMk id="11" creationId="{3EE0C7BD-C2B3-5D97-C36B-878B82CBAABD}"/>
          </ac:graphicFrameMkLst>
        </pc:graphicFrameChg>
      </pc:sldChg>
      <pc:sldChg chg="delSp add mod">
        <pc:chgData name="Kearvell, Selena" userId="d8b9d98b-af53-4c3a-9b63-3eb2b4562cf4" providerId="ADAL" clId="{28E07CB7-3391-40D2-A44C-025F959A7AA9}" dt="2026-09-23T10:58:15.729" v="2857" actId="478"/>
        <pc:sldMkLst>
          <pc:docMk/>
          <pc:sldMk cId="515911260" sldId="2147475354"/>
        </pc:sldMkLst>
        <pc:spChg chg="del">
          <ac:chgData name="Kearvell, Selena" userId="d8b9d98b-af53-4c3a-9b63-3eb2b4562cf4" providerId="ADAL" clId="{28E07CB7-3391-40D2-A44C-025F959A7AA9}" dt="2026-09-23T10:58:15.729" v="2857" actId="478"/>
          <ac:spMkLst>
            <pc:docMk/>
            <pc:sldMk cId="515911260" sldId="2147475354"/>
            <ac:spMk id="5" creationId="{3DF334DB-051E-06A1-3F1E-C97E4101BB88}"/>
          </ac:spMkLst>
        </pc:spChg>
      </pc:sldChg>
      <pc:sldChg chg="delSp add mod">
        <pc:chgData name="Kearvell, Selena" userId="d8b9d98b-af53-4c3a-9b63-3eb2b4562cf4" providerId="ADAL" clId="{28E07CB7-3391-40D2-A44C-025F959A7AA9}" dt="2026-09-23T10:58:05.882" v="2855" actId="478"/>
        <pc:sldMkLst>
          <pc:docMk/>
          <pc:sldMk cId="3793042316" sldId="2147475355"/>
        </pc:sldMkLst>
        <pc:spChg chg="del">
          <ac:chgData name="Kearvell, Selena" userId="d8b9d98b-af53-4c3a-9b63-3eb2b4562cf4" providerId="ADAL" clId="{28E07CB7-3391-40D2-A44C-025F959A7AA9}" dt="2026-09-23T10:58:05.882" v="2855" actId="478"/>
          <ac:spMkLst>
            <pc:docMk/>
            <pc:sldMk cId="3793042316" sldId="2147475355"/>
            <ac:spMk id="5" creationId="{0AECA5E4-FB3B-AF23-21D0-9193A6BEBD01}"/>
          </ac:spMkLst>
        </pc:spChg>
      </pc:sldChg>
      <pc:sldChg chg="delSp modSp add mod">
        <pc:chgData name="Kearvell, Selena" userId="d8b9d98b-af53-4c3a-9b63-3eb2b4562cf4" providerId="ADAL" clId="{28E07CB7-3391-40D2-A44C-025F959A7AA9}" dt="2026-09-23T10:58:08.765" v="2856" actId="478"/>
        <pc:sldMkLst>
          <pc:docMk/>
          <pc:sldMk cId="1755602725" sldId="2147475356"/>
        </pc:sldMkLst>
        <pc:spChg chg="del">
          <ac:chgData name="Kearvell, Selena" userId="d8b9d98b-af53-4c3a-9b63-3eb2b4562cf4" providerId="ADAL" clId="{28E07CB7-3391-40D2-A44C-025F959A7AA9}" dt="2026-09-23T10:58:08.765" v="2856" actId="478"/>
          <ac:spMkLst>
            <pc:docMk/>
            <pc:sldMk cId="1755602725" sldId="2147475356"/>
            <ac:spMk id="5" creationId="{0B5349FE-FF19-EDF0-41E1-6814527FAA2B}"/>
          </ac:spMkLst>
        </pc:spChg>
        <pc:graphicFrameChg chg="modGraphic">
          <ac:chgData name="Kearvell, Selena" userId="d8b9d98b-af53-4c3a-9b63-3eb2b4562cf4" providerId="ADAL" clId="{28E07CB7-3391-40D2-A44C-025F959A7AA9}" dt="2026-09-22T15:05:31.529" v="2754" actId="20577"/>
          <ac:graphicFrameMkLst>
            <pc:docMk/>
            <pc:sldMk cId="1755602725" sldId="2147475356"/>
            <ac:graphicFrameMk id="7" creationId="{AFA6A07C-3157-5D16-9232-CC8E339C4AB4}"/>
          </ac:graphicFrameMkLst>
        </pc:graphicFrameChg>
      </pc:sldChg>
      <pc:sldChg chg="delSp add mod">
        <pc:chgData name="Kearvell, Selena" userId="d8b9d98b-af53-4c3a-9b63-3eb2b4562cf4" providerId="ADAL" clId="{28E07CB7-3391-40D2-A44C-025F959A7AA9}" dt="2026-09-23T10:57:46.875" v="2854" actId="478"/>
        <pc:sldMkLst>
          <pc:docMk/>
          <pc:sldMk cId="1057403260" sldId="2147475357"/>
        </pc:sldMkLst>
        <pc:spChg chg="del">
          <ac:chgData name="Kearvell, Selena" userId="d8b9d98b-af53-4c3a-9b63-3eb2b4562cf4" providerId="ADAL" clId="{28E07CB7-3391-40D2-A44C-025F959A7AA9}" dt="2026-09-23T10:57:46.875" v="2854" actId="478"/>
          <ac:spMkLst>
            <pc:docMk/>
            <pc:sldMk cId="1057403260" sldId="2147475357"/>
            <ac:spMk id="5" creationId="{D0811235-2B3F-0DAB-F744-4D0001A86C7C}"/>
          </ac:spMkLst>
        </pc:spChg>
      </pc:sldChg>
      <pc:sldChg chg="delSp add mod">
        <pc:chgData name="Kearvell, Selena" userId="d8b9d98b-af53-4c3a-9b63-3eb2b4562cf4" providerId="ADAL" clId="{28E07CB7-3391-40D2-A44C-025F959A7AA9}" dt="2026-09-23T10:57:22.729" v="2801" actId="478"/>
        <pc:sldMkLst>
          <pc:docMk/>
          <pc:sldMk cId="3286122500" sldId="2147475358"/>
        </pc:sldMkLst>
        <pc:spChg chg="del">
          <ac:chgData name="Kearvell, Selena" userId="d8b9d98b-af53-4c3a-9b63-3eb2b4562cf4" providerId="ADAL" clId="{28E07CB7-3391-40D2-A44C-025F959A7AA9}" dt="2026-09-23T10:57:22.729" v="2801" actId="478"/>
          <ac:spMkLst>
            <pc:docMk/>
            <pc:sldMk cId="3286122500" sldId="2147475358"/>
            <ac:spMk id="5" creationId="{E23E5AD3-1605-BD95-DD6B-21048A0A91FD}"/>
          </ac:spMkLst>
        </pc:spChg>
      </pc:sldChg>
      <pc:sldChg chg="addSp delSp modSp new add del mod">
        <pc:chgData name="Kearvell, Selena" userId="d8b9d98b-af53-4c3a-9b63-3eb2b4562cf4" providerId="ADAL" clId="{28E07CB7-3391-40D2-A44C-025F959A7AA9}" dt="2026-09-23T10:57:35.877" v="2853" actId="20577"/>
        <pc:sldMkLst>
          <pc:docMk/>
          <pc:sldMk cId="2609925509" sldId="2147475359"/>
        </pc:sldMkLst>
        <pc:spChg chg="mod">
          <ac:chgData name="Kearvell, Selena" userId="d8b9d98b-af53-4c3a-9b63-3eb2b4562cf4" providerId="ADAL" clId="{28E07CB7-3391-40D2-A44C-025F959A7AA9}" dt="2026-09-23T10:57:35.877" v="2853" actId="20577"/>
          <ac:spMkLst>
            <pc:docMk/>
            <pc:sldMk cId="2609925509" sldId="2147475359"/>
            <ac:spMk id="3" creationId="{486C8AC9-8C1A-DE80-EC17-D28CD912D75E}"/>
          </ac:spMkLst>
        </pc:spChg>
        <pc:spChg chg="mod">
          <ac:chgData name="Kearvell, Selena" userId="d8b9d98b-af53-4c3a-9b63-3eb2b4562cf4" providerId="ADAL" clId="{28E07CB7-3391-40D2-A44C-025F959A7AA9}" dt="2026-09-01T10:01:57.505" v="2392" actId="26606"/>
          <ac:spMkLst>
            <pc:docMk/>
            <pc:sldMk cId="2609925509" sldId="2147475359"/>
            <ac:spMk id="4" creationId="{445A842D-5E53-2EB2-6FA1-975B45BEC487}"/>
          </ac:spMkLst>
        </pc:spChg>
        <pc:spChg chg="mod">
          <ac:chgData name="Kearvell, Selena" userId="d8b9d98b-af53-4c3a-9b63-3eb2b4562cf4" providerId="ADAL" clId="{28E07CB7-3391-40D2-A44C-025F959A7AA9}" dt="2026-09-01T10:01:57.505" v="2392" actId="26606"/>
          <ac:spMkLst>
            <pc:docMk/>
            <pc:sldMk cId="2609925509" sldId="2147475359"/>
            <ac:spMk id="6" creationId="{B1777B00-421E-A3F3-6689-D9C2A57EF821}"/>
          </ac:spMkLst>
        </pc:spChg>
        <pc:graphicFrameChg chg="add modGraphic">
          <ac:chgData name="Kearvell, Selena" userId="d8b9d98b-af53-4c3a-9b63-3eb2b4562cf4" providerId="ADAL" clId="{28E07CB7-3391-40D2-A44C-025F959A7AA9}" dt="2026-09-01T10:02:29.398" v="2399" actId="20577"/>
          <ac:graphicFrameMkLst>
            <pc:docMk/>
            <pc:sldMk cId="2609925509" sldId="2147475359"/>
            <ac:graphicFrameMk id="8" creationId="{6CF872B6-6FE6-4E82-741E-6696A618C77A}"/>
          </ac:graphicFrameMkLst>
        </pc:graphicFrameChg>
      </pc:sldChg>
      <pc:sldChg chg="delSp modSp new mod">
        <pc:chgData name="Kearvell, Selena" userId="d8b9d98b-af53-4c3a-9b63-3eb2b4562cf4" providerId="ADAL" clId="{28E07CB7-3391-40D2-A44C-025F959A7AA9}" dt="2026-08-27T17:07:43.229" v="1755" actId="478"/>
        <pc:sldMkLst>
          <pc:docMk/>
          <pc:sldMk cId="287207208" sldId="2147475360"/>
        </pc:sldMkLst>
        <pc:spChg chg="mod">
          <ac:chgData name="Kearvell, Selena" userId="d8b9d98b-af53-4c3a-9b63-3eb2b4562cf4" providerId="ADAL" clId="{28E07CB7-3391-40D2-A44C-025F959A7AA9}" dt="2026-08-27T17:07:42.043" v="1754" actId="14100"/>
          <ac:spMkLst>
            <pc:docMk/>
            <pc:sldMk cId="287207208" sldId="2147475360"/>
            <ac:spMk id="3" creationId="{5C5741CB-2EC2-4FE8-C2D7-EC5F315F94F4}"/>
          </ac:spMkLst>
        </pc:spChg>
      </pc:sldChg>
      <pc:sldMasterChg chg="delSldLayout">
        <pc:chgData name="Kearvell, Selena" userId="d8b9d98b-af53-4c3a-9b63-3eb2b4562cf4" providerId="ADAL" clId="{28E07CB7-3391-40D2-A44C-025F959A7AA9}" dt="2026-08-27T16:30:25.160" v="1492" actId="47"/>
        <pc:sldMasterMkLst>
          <pc:docMk/>
          <pc:sldMasterMk cId="577282148" sldId="2147483660"/>
        </pc:sldMasterMkLst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image" Target="../media/image2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image" Target="../media/image2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AFA016-D867-40DA-A66D-E6EF0E294E45}" type="doc">
      <dgm:prSet loTypeId="urn:microsoft.com/office/officeart/2018/2/layout/IconVerticalSolidList" loCatId="icon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7D6CEC04-EFFB-40BB-9961-779D79E8A6F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We work with 66% of the top 50 Food and Beverage companies</a:t>
          </a:r>
          <a:endParaRPr lang="en-US" dirty="0"/>
        </a:p>
      </dgm:t>
    </dgm:pt>
    <dgm:pt modelId="{C26BAC61-42A8-4ADC-86B3-BFBE6C1FDD03}" type="parTrans" cxnId="{3556B601-726D-4B56-842F-9008C40924A6}">
      <dgm:prSet/>
      <dgm:spPr/>
      <dgm:t>
        <a:bodyPr/>
        <a:lstStyle/>
        <a:p>
          <a:endParaRPr lang="en-US"/>
        </a:p>
      </dgm:t>
    </dgm:pt>
    <dgm:pt modelId="{28E251EF-7BED-4038-9374-E5AE66A37F28}" type="sibTrans" cxnId="{3556B601-726D-4B56-842F-9008C40924A6}">
      <dgm:prSet/>
      <dgm:spPr/>
      <dgm:t>
        <a:bodyPr/>
        <a:lstStyle/>
        <a:p>
          <a:endParaRPr lang="en-US"/>
        </a:p>
      </dgm:t>
    </dgm:pt>
    <dgm:pt modelId="{4BD2B48D-2148-4B36-86B9-B5B88CA5F3F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We work with 6 of the top 10 global alcoholic beverage manufacturers</a:t>
          </a:r>
          <a:endParaRPr lang="en-US"/>
        </a:p>
      </dgm:t>
    </dgm:pt>
    <dgm:pt modelId="{9D49CB16-B8B6-4413-AE88-8410D0FB47D4}" type="parTrans" cxnId="{4100E080-746A-4847-98ED-46CD4AB67101}">
      <dgm:prSet/>
      <dgm:spPr/>
      <dgm:t>
        <a:bodyPr/>
        <a:lstStyle/>
        <a:p>
          <a:endParaRPr lang="en-US"/>
        </a:p>
      </dgm:t>
    </dgm:pt>
    <dgm:pt modelId="{DB6C47CE-EAD3-4C54-B2B9-210C09FBE96D}" type="sibTrans" cxnId="{4100E080-746A-4847-98ED-46CD4AB67101}">
      <dgm:prSet/>
      <dgm:spPr/>
      <dgm:t>
        <a:bodyPr/>
        <a:lstStyle/>
        <a:p>
          <a:endParaRPr lang="en-US"/>
        </a:p>
      </dgm:t>
    </dgm:pt>
    <dgm:pt modelId="{0621926D-FD62-4EAF-82DE-6D931F04649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We serve the top 3 frozen food manufacturers in UK </a:t>
          </a:r>
          <a:endParaRPr lang="en-US"/>
        </a:p>
      </dgm:t>
    </dgm:pt>
    <dgm:pt modelId="{03FB337B-9AF5-4950-8EFB-7D0657FD96B6}" type="parTrans" cxnId="{FE7FABC7-C118-42F0-B815-D2CDC96093B6}">
      <dgm:prSet/>
      <dgm:spPr/>
      <dgm:t>
        <a:bodyPr/>
        <a:lstStyle/>
        <a:p>
          <a:endParaRPr lang="en-US"/>
        </a:p>
      </dgm:t>
    </dgm:pt>
    <dgm:pt modelId="{4FE855AA-03E4-4B43-A1C7-4CB7CDEB3105}" type="sibTrans" cxnId="{FE7FABC7-C118-42F0-B815-D2CDC96093B6}">
      <dgm:prSet/>
      <dgm:spPr/>
      <dgm:t>
        <a:bodyPr/>
        <a:lstStyle/>
        <a:p>
          <a:endParaRPr lang="en-US"/>
        </a:p>
      </dgm:t>
    </dgm:pt>
    <dgm:pt modelId="{16932306-0EF0-408A-BC5B-7C6F2E99127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GBP 2Bn in food &amp; beverage client premium placed globally</a:t>
          </a:r>
          <a:endParaRPr lang="en-US"/>
        </a:p>
      </dgm:t>
    </dgm:pt>
    <dgm:pt modelId="{26E4BD3F-49ED-49EC-BD6C-BC4ACAB54619}" type="parTrans" cxnId="{064D1C0D-0EB6-415A-B7AD-5AB5D8B493EF}">
      <dgm:prSet/>
      <dgm:spPr/>
      <dgm:t>
        <a:bodyPr/>
        <a:lstStyle/>
        <a:p>
          <a:endParaRPr lang="en-US"/>
        </a:p>
      </dgm:t>
    </dgm:pt>
    <dgm:pt modelId="{8C67600A-3BBE-4477-89A5-9B7AF31A00CB}" type="sibTrans" cxnId="{064D1C0D-0EB6-415A-B7AD-5AB5D8B493EF}">
      <dgm:prSet/>
      <dgm:spPr/>
      <dgm:t>
        <a:bodyPr/>
        <a:lstStyle/>
        <a:p>
          <a:endParaRPr lang="en-US"/>
        </a:p>
      </dgm:t>
    </dgm:pt>
    <dgm:pt modelId="{39B333C3-6C8A-417C-91F4-F03E04F8F7A0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GBP 138M in food &amp; beverage client premium placed in the UK</a:t>
          </a:r>
          <a:endParaRPr lang="en-US"/>
        </a:p>
      </dgm:t>
    </dgm:pt>
    <dgm:pt modelId="{32F30801-3ED7-4418-9270-7D79BE3EADC0}" type="parTrans" cxnId="{1782E9A7-B079-4D4A-BE4C-BF983E211275}">
      <dgm:prSet/>
      <dgm:spPr/>
      <dgm:t>
        <a:bodyPr/>
        <a:lstStyle/>
        <a:p>
          <a:endParaRPr lang="en-US"/>
        </a:p>
      </dgm:t>
    </dgm:pt>
    <dgm:pt modelId="{D289978B-8565-4CEF-9134-56E49B460BE3}" type="sibTrans" cxnId="{1782E9A7-B079-4D4A-BE4C-BF983E211275}">
      <dgm:prSet/>
      <dgm:spPr/>
      <dgm:t>
        <a:bodyPr/>
        <a:lstStyle/>
        <a:p>
          <a:endParaRPr lang="en-US"/>
        </a:p>
      </dgm:t>
    </dgm:pt>
    <dgm:pt modelId="{474D2EDB-7CF6-412A-A3A9-096B93F82DDE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GB"/>
            <a:t>We serve four of the largest UK brewers</a:t>
          </a:r>
        </a:p>
      </dgm:t>
    </dgm:pt>
    <dgm:pt modelId="{B15790D9-EF49-4A60-85B7-30E38F384767}" type="parTrans" cxnId="{A6A3FFDE-58FE-4AD6-9EC3-C864EF3AF633}">
      <dgm:prSet/>
      <dgm:spPr/>
      <dgm:t>
        <a:bodyPr/>
        <a:lstStyle/>
        <a:p>
          <a:endParaRPr lang="en-GB"/>
        </a:p>
      </dgm:t>
    </dgm:pt>
    <dgm:pt modelId="{3B20EF8B-BDB1-4BDD-B83D-EABC5CEC7095}" type="sibTrans" cxnId="{A6A3FFDE-58FE-4AD6-9EC3-C864EF3AF633}">
      <dgm:prSet/>
      <dgm:spPr/>
      <dgm:t>
        <a:bodyPr/>
        <a:lstStyle/>
        <a:p>
          <a:endParaRPr lang="en-GB"/>
        </a:p>
      </dgm:t>
    </dgm:pt>
    <dgm:pt modelId="{0FAD198A-927F-4396-8B7E-1F8DE040DA4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GB"/>
            <a:t>We serve 6 of the top 10 whisky companies</a:t>
          </a:r>
        </a:p>
      </dgm:t>
    </dgm:pt>
    <dgm:pt modelId="{A89BF62E-4E44-429D-9E70-5B7161286BD9}" type="parTrans" cxnId="{75BA1C7D-9A4B-4CBE-89B0-485D5C43595C}">
      <dgm:prSet/>
      <dgm:spPr/>
      <dgm:t>
        <a:bodyPr/>
        <a:lstStyle/>
        <a:p>
          <a:endParaRPr lang="en-GB"/>
        </a:p>
      </dgm:t>
    </dgm:pt>
    <dgm:pt modelId="{1C9FAF29-E569-4844-A390-795D0794A3AD}" type="sibTrans" cxnId="{75BA1C7D-9A4B-4CBE-89B0-485D5C43595C}">
      <dgm:prSet/>
      <dgm:spPr/>
      <dgm:t>
        <a:bodyPr/>
        <a:lstStyle/>
        <a:p>
          <a:endParaRPr lang="en-GB"/>
        </a:p>
      </dgm:t>
    </dgm:pt>
    <dgm:pt modelId="{211E5EC3-9B55-4D1C-A854-82B4885C054A}" type="pres">
      <dgm:prSet presAssocID="{E7AFA016-D867-40DA-A66D-E6EF0E294E45}" presName="root" presStyleCnt="0">
        <dgm:presLayoutVars>
          <dgm:dir/>
          <dgm:resizeHandles val="exact"/>
        </dgm:presLayoutVars>
      </dgm:prSet>
      <dgm:spPr/>
    </dgm:pt>
    <dgm:pt modelId="{2E1ADDF9-8A1F-467B-84F0-3C608A10A1ED}" type="pres">
      <dgm:prSet presAssocID="{7D6CEC04-EFFB-40BB-9961-779D79E8A6F2}" presName="compNode" presStyleCnt="0"/>
      <dgm:spPr/>
    </dgm:pt>
    <dgm:pt modelId="{0D84325A-F795-40A2-A782-7E93B92B6E38}" type="pres">
      <dgm:prSet presAssocID="{7D6CEC04-EFFB-40BB-9961-779D79E8A6F2}" presName="bgRect" presStyleLbl="bgShp" presStyleIdx="0" presStyleCnt="7"/>
      <dgm:spPr/>
    </dgm:pt>
    <dgm:pt modelId="{07417B49-FDBD-45D5-ADF6-F6570856E392}" type="pres">
      <dgm:prSet presAssocID="{7D6CEC04-EFFB-40BB-9961-779D79E8A6F2}" presName="iconRect" presStyleLbl="node1" presStyleIdx="0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rger and Drink"/>
        </a:ext>
      </dgm:extLst>
    </dgm:pt>
    <dgm:pt modelId="{89B73805-EDFC-474A-AF40-7F8CBCD03A9F}" type="pres">
      <dgm:prSet presAssocID="{7D6CEC04-EFFB-40BB-9961-779D79E8A6F2}" presName="spaceRect" presStyleCnt="0"/>
      <dgm:spPr/>
    </dgm:pt>
    <dgm:pt modelId="{ECA483A9-A20C-444E-9AC7-F2CF43AFA328}" type="pres">
      <dgm:prSet presAssocID="{7D6CEC04-EFFB-40BB-9961-779D79E8A6F2}" presName="parTx" presStyleLbl="revTx" presStyleIdx="0" presStyleCnt="7">
        <dgm:presLayoutVars>
          <dgm:chMax val="0"/>
          <dgm:chPref val="0"/>
        </dgm:presLayoutVars>
      </dgm:prSet>
      <dgm:spPr/>
    </dgm:pt>
    <dgm:pt modelId="{D9FC5402-7B24-40BD-B8B7-AE08E18EDA4C}" type="pres">
      <dgm:prSet presAssocID="{28E251EF-7BED-4038-9374-E5AE66A37F28}" presName="sibTrans" presStyleCnt="0"/>
      <dgm:spPr/>
    </dgm:pt>
    <dgm:pt modelId="{74E27904-2BBB-4D15-970A-1A925DBD89EC}" type="pres">
      <dgm:prSet presAssocID="{4BD2B48D-2148-4B36-86B9-B5B88CA5F3F3}" presName="compNode" presStyleCnt="0"/>
      <dgm:spPr/>
    </dgm:pt>
    <dgm:pt modelId="{790811AC-C93E-4663-98B7-809D2AABEDB6}" type="pres">
      <dgm:prSet presAssocID="{4BD2B48D-2148-4B36-86B9-B5B88CA5F3F3}" presName="bgRect" presStyleLbl="bgShp" presStyleIdx="1" presStyleCnt="7"/>
      <dgm:spPr/>
    </dgm:pt>
    <dgm:pt modelId="{79E373BE-044C-45C8-A6B7-C23F1D677ACA}" type="pres">
      <dgm:prSet presAssocID="{4BD2B48D-2148-4B36-86B9-B5B88CA5F3F3}" presName="iconRect" presStyleLbl="node1" presStyleIdx="1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ttle"/>
        </a:ext>
      </dgm:extLst>
    </dgm:pt>
    <dgm:pt modelId="{A45FCF8A-34A8-4A8C-A8A3-F26E681CDC76}" type="pres">
      <dgm:prSet presAssocID="{4BD2B48D-2148-4B36-86B9-B5B88CA5F3F3}" presName="spaceRect" presStyleCnt="0"/>
      <dgm:spPr/>
    </dgm:pt>
    <dgm:pt modelId="{AC4E741C-0535-46C7-B721-6ECC63254FBF}" type="pres">
      <dgm:prSet presAssocID="{4BD2B48D-2148-4B36-86B9-B5B88CA5F3F3}" presName="parTx" presStyleLbl="revTx" presStyleIdx="1" presStyleCnt="7">
        <dgm:presLayoutVars>
          <dgm:chMax val="0"/>
          <dgm:chPref val="0"/>
        </dgm:presLayoutVars>
      </dgm:prSet>
      <dgm:spPr/>
    </dgm:pt>
    <dgm:pt modelId="{F4366626-26AC-4B34-A77D-82A75029DBD5}" type="pres">
      <dgm:prSet presAssocID="{DB6C47CE-EAD3-4C54-B2B9-210C09FBE96D}" presName="sibTrans" presStyleCnt="0"/>
      <dgm:spPr/>
    </dgm:pt>
    <dgm:pt modelId="{DE2D1DE9-6138-42D4-BEBF-F09A314C7BD7}" type="pres">
      <dgm:prSet presAssocID="{0621926D-FD62-4EAF-82DE-6D931F04649D}" presName="compNode" presStyleCnt="0"/>
      <dgm:spPr/>
    </dgm:pt>
    <dgm:pt modelId="{7D09675F-C37E-4255-9726-6163A15CF24A}" type="pres">
      <dgm:prSet presAssocID="{0621926D-FD62-4EAF-82DE-6D931F04649D}" presName="bgRect" presStyleLbl="bgShp" presStyleIdx="2" presStyleCnt="7"/>
      <dgm:spPr/>
    </dgm:pt>
    <dgm:pt modelId="{1B62713C-B05D-4732-866A-9BFA9531C12F}" type="pres">
      <dgm:prSet presAssocID="{0621926D-FD62-4EAF-82DE-6D931F04649D}" presName="iconRect" presStyleLbl="node1" presStyleIdx="2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k and knife"/>
        </a:ext>
      </dgm:extLst>
    </dgm:pt>
    <dgm:pt modelId="{50DF318A-FDF9-47CC-A873-750BE29DEB96}" type="pres">
      <dgm:prSet presAssocID="{0621926D-FD62-4EAF-82DE-6D931F04649D}" presName="spaceRect" presStyleCnt="0"/>
      <dgm:spPr/>
    </dgm:pt>
    <dgm:pt modelId="{363E427F-D79B-48D5-9A8B-DB83AD1B4C51}" type="pres">
      <dgm:prSet presAssocID="{0621926D-FD62-4EAF-82DE-6D931F04649D}" presName="parTx" presStyleLbl="revTx" presStyleIdx="2" presStyleCnt="7">
        <dgm:presLayoutVars>
          <dgm:chMax val="0"/>
          <dgm:chPref val="0"/>
        </dgm:presLayoutVars>
      </dgm:prSet>
      <dgm:spPr/>
    </dgm:pt>
    <dgm:pt modelId="{3710622E-F863-497C-87EB-B3DFFDF0B4E6}" type="pres">
      <dgm:prSet presAssocID="{4FE855AA-03E4-4B43-A1C7-4CB7CDEB3105}" presName="sibTrans" presStyleCnt="0"/>
      <dgm:spPr/>
    </dgm:pt>
    <dgm:pt modelId="{47C30FE1-6C6E-4431-849A-56F0E10E23CC}" type="pres">
      <dgm:prSet presAssocID="{16932306-0EF0-408A-BC5B-7C6F2E991272}" presName="compNode" presStyleCnt="0"/>
      <dgm:spPr/>
    </dgm:pt>
    <dgm:pt modelId="{335FF306-C394-4A1F-B30C-08C1B483017D}" type="pres">
      <dgm:prSet presAssocID="{16932306-0EF0-408A-BC5B-7C6F2E991272}" presName="bgRect" presStyleLbl="bgShp" presStyleIdx="3" presStyleCnt="7"/>
      <dgm:spPr/>
    </dgm:pt>
    <dgm:pt modelId="{1BC1D906-A541-41AC-8EE2-32F9129D877C}" type="pres">
      <dgm:prSet presAssocID="{16932306-0EF0-408A-BC5B-7C6F2E991272}" presName="iconRect" presStyleLbl="node1" presStyleIdx="3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C6A5D8A4-58F1-469F-8AF4-3D4DF9AEB68E}" type="pres">
      <dgm:prSet presAssocID="{16932306-0EF0-408A-BC5B-7C6F2E991272}" presName="spaceRect" presStyleCnt="0"/>
      <dgm:spPr/>
    </dgm:pt>
    <dgm:pt modelId="{A2887620-330A-4900-90D8-EC769F3E44FB}" type="pres">
      <dgm:prSet presAssocID="{16932306-0EF0-408A-BC5B-7C6F2E991272}" presName="parTx" presStyleLbl="revTx" presStyleIdx="3" presStyleCnt="7">
        <dgm:presLayoutVars>
          <dgm:chMax val="0"/>
          <dgm:chPref val="0"/>
        </dgm:presLayoutVars>
      </dgm:prSet>
      <dgm:spPr/>
    </dgm:pt>
    <dgm:pt modelId="{62572918-9132-47F3-97E7-AF28C1F18F96}" type="pres">
      <dgm:prSet presAssocID="{8C67600A-3BBE-4477-89A5-9B7AF31A00CB}" presName="sibTrans" presStyleCnt="0"/>
      <dgm:spPr/>
    </dgm:pt>
    <dgm:pt modelId="{8FFC8D78-A497-4350-AC82-5186E1EB5FF7}" type="pres">
      <dgm:prSet presAssocID="{39B333C3-6C8A-417C-91F4-F03E04F8F7A0}" presName="compNode" presStyleCnt="0"/>
      <dgm:spPr/>
    </dgm:pt>
    <dgm:pt modelId="{2F208ACD-AC8E-47FE-9002-F52583020CF1}" type="pres">
      <dgm:prSet presAssocID="{39B333C3-6C8A-417C-91F4-F03E04F8F7A0}" presName="bgRect" presStyleLbl="bgShp" presStyleIdx="4" presStyleCnt="7"/>
      <dgm:spPr/>
    </dgm:pt>
    <dgm:pt modelId="{572899A6-FAA0-4D36-B6E3-924BCAAB061B}" type="pres">
      <dgm:prSet presAssocID="{39B333C3-6C8A-417C-91F4-F03E04F8F7A0}" presName="iconRect" presStyleLbl="node1" presStyleIdx="4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504EC951-C668-4CC7-AFFA-FD547C79EB48}" type="pres">
      <dgm:prSet presAssocID="{39B333C3-6C8A-417C-91F4-F03E04F8F7A0}" presName="spaceRect" presStyleCnt="0"/>
      <dgm:spPr/>
    </dgm:pt>
    <dgm:pt modelId="{88041468-580B-483E-848F-B4D65DE253CD}" type="pres">
      <dgm:prSet presAssocID="{39B333C3-6C8A-417C-91F4-F03E04F8F7A0}" presName="parTx" presStyleLbl="revTx" presStyleIdx="4" presStyleCnt="7">
        <dgm:presLayoutVars>
          <dgm:chMax val="0"/>
          <dgm:chPref val="0"/>
        </dgm:presLayoutVars>
      </dgm:prSet>
      <dgm:spPr/>
    </dgm:pt>
    <dgm:pt modelId="{B5F410F9-F3BB-4FD7-81B8-99F75755739D}" type="pres">
      <dgm:prSet presAssocID="{D289978B-8565-4CEF-9134-56E49B460BE3}" presName="sibTrans" presStyleCnt="0"/>
      <dgm:spPr/>
    </dgm:pt>
    <dgm:pt modelId="{A54A4A9F-A928-4A6A-979E-8CFC3E812A86}" type="pres">
      <dgm:prSet presAssocID="{474D2EDB-7CF6-412A-A3A9-096B93F82DDE}" presName="compNode" presStyleCnt="0"/>
      <dgm:spPr/>
    </dgm:pt>
    <dgm:pt modelId="{07663863-EDD5-497B-A806-638A73B90CD5}" type="pres">
      <dgm:prSet presAssocID="{474D2EDB-7CF6-412A-A3A9-096B93F82DDE}" presName="bgRect" presStyleLbl="bgShp" presStyleIdx="5" presStyleCnt="7"/>
      <dgm:spPr/>
    </dgm:pt>
    <dgm:pt modelId="{4C1E6CA6-BD63-4F35-9603-4B54786D64A2}" type="pres">
      <dgm:prSet presAssocID="{474D2EDB-7CF6-412A-A3A9-096B93F82DDE}" presName="iconRect" presStyleLbl="node1" presStyleIdx="5" presStyleCnt="7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eer with solid fill"/>
        </a:ext>
      </dgm:extLst>
    </dgm:pt>
    <dgm:pt modelId="{DCBAA3A9-877E-49F0-90F5-636CF8471C66}" type="pres">
      <dgm:prSet presAssocID="{474D2EDB-7CF6-412A-A3A9-096B93F82DDE}" presName="spaceRect" presStyleCnt="0"/>
      <dgm:spPr/>
    </dgm:pt>
    <dgm:pt modelId="{DF1B4C6E-037F-4D0E-8D29-B8CE487F059D}" type="pres">
      <dgm:prSet presAssocID="{474D2EDB-7CF6-412A-A3A9-096B93F82DDE}" presName="parTx" presStyleLbl="revTx" presStyleIdx="5" presStyleCnt="7">
        <dgm:presLayoutVars>
          <dgm:chMax val="0"/>
          <dgm:chPref val="0"/>
        </dgm:presLayoutVars>
      </dgm:prSet>
      <dgm:spPr/>
    </dgm:pt>
    <dgm:pt modelId="{22721879-3BA7-43A0-B5E0-390E1DB4BBF7}" type="pres">
      <dgm:prSet presAssocID="{3B20EF8B-BDB1-4BDD-B83D-EABC5CEC7095}" presName="sibTrans" presStyleCnt="0"/>
      <dgm:spPr/>
    </dgm:pt>
    <dgm:pt modelId="{65941F1F-A05F-44CD-8D90-4129A109F0AA}" type="pres">
      <dgm:prSet presAssocID="{0FAD198A-927F-4396-8B7E-1F8DE040DA4F}" presName="compNode" presStyleCnt="0"/>
      <dgm:spPr/>
    </dgm:pt>
    <dgm:pt modelId="{A436C8DE-49F3-46D8-9713-D694CBD6004D}" type="pres">
      <dgm:prSet presAssocID="{0FAD198A-927F-4396-8B7E-1F8DE040DA4F}" presName="bgRect" presStyleLbl="bgShp" presStyleIdx="6" presStyleCnt="7"/>
      <dgm:spPr/>
    </dgm:pt>
    <dgm:pt modelId="{3C174D2F-A405-4416-8597-FC3995066DDA}" type="pres">
      <dgm:prSet presAssocID="{0FAD198A-927F-4396-8B7E-1F8DE040DA4F}" presName="iconRect" presStyleLbl="node1" presStyleIdx="6" presStyleCnt="7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ttle outline"/>
        </a:ext>
      </dgm:extLst>
    </dgm:pt>
    <dgm:pt modelId="{9596D749-FB0A-40D5-BCD1-7173E2179674}" type="pres">
      <dgm:prSet presAssocID="{0FAD198A-927F-4396-8B7E-1F8DE040DA4F}" presName="spaceRect" presStyleCnt="0"/>
      <dgm:spPr/>
    </dgm:pt>
    <dgm:pt modelId="{EE23754F-3FE1-43D2-930E-A3F5944C9CE2}" type="pres">
      <dgm:prSet presAssocID="{0FAD198A-927F-4396-8B7E-1F8DE040DA4F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506B7701-C64D-44F9-8F99-B005EFFB1F7E}" type="presOf" srcId="{E7AFA016-D867-40DA-A66D-E6EF0E294E45}" destId="{211E5EC3-9B55-4D1C-A854-82B4885C054A}" srcOrd="0" destOrd="0" presId="urn:microsoft.com/office/officeart/2018/2/layout/IconVerticalSolidList"/>
    <dgm:cxn modelId="{3556B601-726D-4B56-842F-9008C40924A6}" srcId="{E7AFA016-D867-40DA-A66D-E6EF0E294E45}" destId="{7D6CEC04-EFFB-40BB-9961-779D79E8A6F2}" srcOrd="0" destOrd="0" parTransId="{C26BAC61-42A8-4ADC-86B3-BFBE6C1FDD03}" sibTransId="{28E251EF-7BED-4038-9374-E5AE66A37F28}"/>
    <dgm:cxn modelId="{064D1C0D-0EB6-415A-B7AD-5AB5D8B493EF}" srcId="{E7AFA016-D867-40DA-A66D-E6EF0E294E45}" destId="{16932306-0EF0-408A-BC5B-7C6F2E991272}" srcOrd="3" destOrd="0" parTransId="{26E4BD3F-49ED-49EC-BD6C-BC4ACAB54619}" sibTransId="{8C67600A-3BBE-4477-89A5-9B7AF31A00CB}"/>
    <dgm:cxn modelId="{70FA6B26-8250-45A4-B238-DBEED3B840F0}" type="presOf" srcId="{39B333C3-6C8A-417C-91F4-F03E04F8F7A0}" destId="{88041468-580B-483E-848F-B4D65DE253CD}" srcOrd="0" destOrd="0" presId="urn:microsoft.com/office/officeart/2018/2/layout/IconVerticalSolidList"/>
    <dgm:cxn modelId="{EE6AE63F-F8FB-4D7F-8690-0E92E1907632}" type="presOf" srcId="{16932306-0EF0-408A-BC5B-7C6F2E991272}" destId="{A2887620-330A-4900-90D8-EC769F3E44FB}" srcOrd="0" destOrd="0" presId="urn:microsoft.com/office/officeart/2018/2/layout/IconVerticalSolidList"/>
    <dgm:cxn modelId="{65E0967B-E2E2-4CDD-B6D5-18D3D977E65F}" type="presOf" srcId="{474D2EDB-7CF6-412A-A3A9-096B93F82DDE}" destId="{DF1B4C6E-037F-4D0E-8D29-B8CE487F059D}" srcOrd="0" destOrd="0" presId="urn:microsoft.com/office/officeart/2018/2/layout/IconVerticalSolidList"/>
    <dgm:cxn modelId="{75BA1C7D-9A4B-4CBE-89B0-485D5C43595C}" srcId="{E7AFA016-D867-40DA-A66D-E6EF0E294E45}" destId="{0FAD198A-927F-4396-8B7E-1F8DE040DA4F}" srcOrd="6" destOrd="0" parTransId="{A89BF62E-4E44-429D-9E70-5B7161286BD9}" sibTransId="{1C9FAF29-E569-4844-A390-795D0794A3AD}"/>
    <dgm:cxn modelId="{4100E080-746A-4847-98ED-46CD4AB67101}" srcId="{E7AFA016-D867-40DA-A66D-E6EF0E294E45}" destId="{4BD2B48D-2148-4B36-86B9-B5B88CA5F3F3}" srcOrd="1" destOrd="0" parTransId="{9D49CB16-B8B6-4413-AE88-8410D0FB47D4}" sibTransId="{DB6C47CE-EAD3-4C54-B2B9-210C09FBE96D}"/>
    <dgm:cxn modelId="{7EE18395-3AA4-42E5-8211-55AABF5B6F74}" type="presOf" srcId="{0621926D-FD62-4EAF-82DE-6D931F04649D}" destId="{363E427F-D79B-48D5-9A8B-DB83AD1B4C51}" srcOrd="0" destOrd="0" presId="urn:microsoft.com/office/officeart/2018/2/layout/IconVerticalSolidList"/>
    <dgm:cxn modelId="{17F75F9F-E629-4A71-99A5-D1CF1B2BC435}" type="presOf" srcId="{4BD2B48D-2148-4B36-86B9-B5B88CA5F3F3}" destId="{AC4E741C-0535-46C7-B721-6ECC63254FBF}" srcOrd="0" destOrd="0" presId="urn:microsoft.com/office/officeart/2018/2/layout/IconVerticalSolidList"/>
    <dgm:cxn modelId="{A4B65DA3-875E-45EF-AA9C-313133D464C2}" type="presOf" srcId="{0FAD198A-927F-4396-8B7E-1F8DE040DA4F}" destId="{EE23754F-3FE1-43D2-930E-A3F5944C9CE2}" srcOrd="0" destOrd="0" presId="urn:microsoft.com/office/officeart/2018/2/layout/IconVerticalSolidList"/>
    <dgm:cxn modelId="{1782E9A7-B079-4D4A-BE4C-BF983E211275}" srcId="{E7AFA016-D867-40DA-A66D-E6EF0E294E45}" destId="{39B333C3-6C8A-417C-91F4-F03E04F8F7A0}" srcOrd="4" destOrd="0" parTransId="{32F30801-3ED7-4418-9270-7D79BE3EADC0}" sibTransId="{D289978B-8565-4CEF-9134-56E49B460BE3}"/>
    <dgm:cxn modelId="{FE7FABC7-C118-42F0-B815-D2CDC96093B6}" srcId="{E7AFA016-D867-40DA-A66D-E6EF0E294E45}" destId="{0621926D-FD62-4EAF-82DE-6D931F04649D}" srcOrd="2" destOrd="0" parTransId="{03FB337B-9AF5-4950-8EFB-7D0657FD96B6}" sibTransId="{4FE855AA-03E4-4B43-A1C7-4CB7CDEB3105}"/>
    <dgm:cxn modelId="{8805D3D2-6E82-49ED-B226-5801C7DE49C2}" type="presOf" srcId="{7D6CEC04-EFFB-40BB-9961-779D79E8A6F2}" destId="{ECA483A9-A20C-444E-9AC7-F2CF43AFA328}" srcOrd="0" destOrd="0" presId="urn:microsoft.com/office/officeart/2018/2/layout/IconVerticalSolidList"/>
    <dgm:cxn modelId="{A6A3FFDE-58FE-4AD6-9EC3-C864EF3AF633}" srcId="{E7AFA016-D867-40DA-A66D-E6EF0E294E45}" destId="{474D2EDB-7CF6-412A-A3A9-096B93F82DDE}" srcOrd="5" destOrd="0" parTransId="{B15790D9-EF49-4A60-85B7-30E38F384767}" sibTransId="{3B20EF8B-BDB1-4BDD-B83D-EABC5CEC7095}"/>
    <dgm:cxn modelId="{88EBDC19-B565-4504-B739-A34B608086C3}" type="presParOf" srcId="{211E5EC3-9B55-4D1C-A854-82B4885C054A}" destId="{2E1ADDF9-8A1F-467B-84F0-3C608A10A1ED}" srcOrd="0" destOrd="0" presId="urn:microsoft.com/office/officeart/2018/2/layout/IconVerticalSolidList"/>
    <dgm:cxn modelId="{FF1A9A6E-20A2-4CA6-9728-133D57239435}" type="presParOf" srcId="{2E1ADDF9-8A1F-467B-84F0-3C608A10A1ED}" destId="{0D84325A-F795-40A2-A782-7E93B92B6E38}" srcOrd="0" destOrd="0" presId="urn:microsoft.com/office/officeart/2018/2/layout/IconVerticalSolidList"/>
    <dgm:cxn modelId="{A9C1F5A6-5328-415F-909A-1BD034876A56}" type="presParOf" srcId="{2E1ADDF9-8A1F-467B-84F0-3C608A10A1ED}" destId="{07417B49-FDBD-45D5-ADF6-F6570856E392}" srcOrd="1" destOrd="0" presId="urn:microsoft.com/office/officeart/2018/2/layout/IconVerticalSolidList"/>
    <dgm:cxn modelId="{484C1004-D17C-4548-91CF-1DB1D994E561}" type="presParOf" srcId="{2E1ADDF9-8A1F-467B-84F0-3C608A10A1ED}" destId="{89B73805-EDFC-474A-AF40-7F8CBCD03A9F}" srcOrd="2" destOrd="0" presId="urn:microsoft.com/office/officeart/2018/2/layout/IconVerticalSolidList"/>
    <dgm:cxn modelId="{937A923E-9982-484A-8608-3EAD0F53F82C}" type="presParOf" srcId="{2E1ADDF9-8A1F-467B-84F0-3C608A10A1ED}" destId="{ECA483A9-A20C-444E-9AC7-F2CF43AFA328}" srcOrd="3" destOrd="0" presId="urn:microsoft.com/office/officeart/2018/2/layout/IconVerticalSolidList"/>
    <dgm:cxn modelId="{4C0F5571-77C3-4784-B2A7-0B19036B65EC}" type="presParOf" srcId="{211E5EC3-9B55-4D1C-A854-82B4885C054A}" destId="{D9FC5402-7B24-40BD-B8B7-AE08E18EDA4C}" srcOrd="1" destOrd="0" presId="urn:microsoft.com/office/officeart/2018/2/layout/IconVerticalSolidList"/>
    <dgm:cxn modelId="{3CA4A76C-D489-4EAC-8CBA-C26447A865DC}" type="presParOf" srcId="{211E5EC3-9B55-4D1C-A854-82B4885C054A}" destId="{74E27904-2BBB-4D15-970A-1A925DBD89EC}" srcOrd="2" destOrd="0" presId="urn:microsoft.com/office/officeart/2018/2/layout/IconVerticalSolidList"/>
    <dgm:cxn modelId="{2F267BA7-3C0D-4F6D-943F-F8C54A714291}" type="presParOf" srcId="{74E27904-2BBB-4D15-970A-1A925DBD89EC}" destId="{790811AC-C93E-4663-98B7-809D2AABEDB6}" srcOrd="0" destOrd="0" presId="urn:microsoft.com/office/officeart/2018/2/layout/IconVerticalSolidList"/>
    <dgm:cxn modelId="{E0C8BD0B-E8CD-4010-BBB8-1A449623C843}" type="presParOf" srcId="{74E27904-2BBB-4D15-970A-1A925DBD89EC}" destId="{79E373BE-044C-45C8-A6B7-C23F1D677ACA}" srcOrd="1" destOrd="0" presId="urn:microsoft.com/office/officeart/2018/2/layout/IconVerticalSolidList"/>
    <dgm:cxn modelId="{958CC38B-4F8D-4888-92C2-B8D96BF760A5}" type="presParOf" srcId="{74E27904-2BBB-4D15-970A-1A925DBD89EC}" destId="{A45FCF8A-34A8-4A8C-A8A3-F26E681CDC76}" srcOrd="2" destOrd="0" presId="urn:microsoft.com/office/officeart/2018/2/layout/IconVerticalSolidList"/>
    <dgm:cxn modelId="{B095144E-ACD1-427D-A5D4-26786618CDF3}" type="presParOf" srcId="{74E27904-2BBB-4D15-970A-1A925DBD89EC}" destId="{AC4E741C-0535-46C7-B721-6ECC63254FBF}" srcOrd="3" destOrd="0" presId="urn:microsoft.com/office/officeart/2018/2/layout/IconVerticalSolidList"/>
    <dgm:cxn modelId="{870FBC34-53A4-47DF-B530-85B4F30068FA}" type="presParOf" srcId="{211E5EC3-9B55-4D1C-A854-82B4885C054A}" destId="{F4366626-26AC-4B34-A77D-82A75029DBD5}" srcOrd="3" destOrd="0" presId="urn:microsoft.com/office/officeart/2018/2/layout/IconVerticalSolidList"/>
    <dgm:cxn modelId="{FA710D9F-C748-489B-A47E-6045910D8CEF}" type="presParOf" srcId="{211E5EC3-9B55-4D1C-A854-82B4885C054A}" destId="{DE2D1DE9-6138-42D4-BEBF-F09A314C7BD7}" srcOrd="4" destOrd="0" presId="urn:microsoft.com/office/officeart/2018/2/layout/IconVerticalSolidList"/>
    <dgm:cxn modelId="{161F998D-B75A-4561-9B3C-B62D18751003}" type="presParOf" srcId="{DE2D1DE9-6138-42D4-BEBF-F09A314C7BD7}" destId="{7D09675F-C37E-4255-9726-6163A15CF24A}" srcOrd="0" destOrd="0" presId="urn:microsoft.com/office/officeart/2018/2/layout/IconVerticalSolidList"/>
    <dgm:cxn modelId="{61B36A74-10CF-4A71-AFFB-94AA91107FD9}" type="presParOf" srcId="{DE2D1DE9-6138-42D4-BEBF-F09A314C7BD7}" destId="{1B62713C-B05D-4732-866A-9BFA9531C12F}" srcOrd="1" destOrd="0" presId="urn:microsoft.com/office/officeart/2018/2/layout/IconVerticalSolidList"/>
    <dgm:cxn modelId="{364A0E7F-697A-46B1-8B12-CD57D5D23594}" type="presParOf" srcId="{DE2D1DE9-6138-42D4-BEBF-F09A314C7BD7}" destId="{50DF318A-FDF9-47CC-A873-750BE29DEB96}" srcOrd="2" destOrd="0" presId="urn:microsoft.com/office/officeart/2018/2/layout/IconVerticalSolidList"/>
    <dgm:cxn modelId="{6E0FA91D-BE94-404C-812C-4E6FA3A7F5A4}" type="presParOf" srcId="{DE2D1DE9-6138-42D4-BEBF-F09A314C7BD7}" destId="{363E427F-D79B-48D5-9A8B-DB83AD1B4C51}" srcOrd="3" destOrd="0" presId="urn:microsoft.com/office/officeart/2018/2/layout/IconVerticalSolidList"/>
    <dgm:cxn modelId="{53DA9CD6-32D7-4A80-A68A-4F6A0AC8FA02}" type="presParOf" srcId="{211E5EC3-9B55-4D1C-A854-82B4885C054A}" destId="{3710622E-F863-497C-87EB-B3DFFDF0B4E6}" srcOrd="5" destOrd="0" presId="urn:microsoft.com/office/officeart/2018/2/layout/IconVerticalSolidList"/>
    <dgm:cxn modelId="{7200B1DA-A789-4ABC-B2DC-1C4A98D7B6B0}" type="presParOf" srcId="{211E5EC3-9B55-4D1C-A854-82B4885C054A}" destId="{47C30FE1-6C6E-4431-849A-56F0E10E23CC}" srcOrd="6" destOrd="0" presId="urn:microsoft.com/office/officeart/2018/2/layout/IconVerticalSolidList"/>
    <dgm:cxn modelId="{265163CA-00D8-4E8F-8DBC-6342A0ECDA6D}" type="presParOf" srcId="{47C30FE1-6C6E-4431-849A-56F0E10E23CC}" destId="{335FF306-C394-4A1F-B30C-08C1B483017D}" srcOrd="0" destOrd="0" presId="urn:microsoft.com/office/officeart/2018/2/layout/IconVerticalSolidList"/>
    <dgm:cxn modelId="{4C3C3516-7577-48F6-9265-DCA82A12323E}" type="presParOf" srcId="{47C30FE1-6C6E-4431-849A-56F0E10E23CC}" destId="{1BC1D906-A541-41AC-8EE2-32F9129D877C}" srcOrd="1" destOrd="0" presId="urn:microsoft.com/office/officeart/2018/2/layout/IconVerticalSolidList"/>
    <dgm:cxn modelId="{EFA4C360-047C-4C77-8609-D7B167E21C97}" type="presParOf" srcId="{47C30FE1-6C6E-4431-849A-56F0E10E23CC}" destId="{C6A5D8A4-58F1-469F-8AF4-3D4DF9AEB68E}" srcOrd="2" destOrd="0" presId="urn:microsoft.com/office/officeart/2018/2/layout/IconVerticalSolidList"/>
    <dgm:cxn modelId="{7058EA10-5D7B-4DBC-9D89-FC6071D2E5AF}" type="presParOf" srcId="{47C30FE1-6C6E-4431-849A-56F0E10E23CC}" destId="{A2887620-330A-4900-90D8-EC769F3E44FB}" srcOrd="3" destOrd="0" presId="urn:microsoft.com/office/officeart/2018/2/layout/IconVerticalSolidList"/>
    <dgm:cxn modelId="{ADA124F7-A728-476E-94CB-4AEF0273D9AB}" type="presParOf" srcId="{211E5EC3-9B55-4D1C-A854-82B4885C054A}" destId="{62572918-9132-47F3-97E7-AF28C1F18F96}" srcOrd="7" destOrd="0" presId="urn:microsoft.com/office/officeart/2018/2/layout/IconVerticalSolidList"/>
    <dgm:cxn modelId="{2DF8D70D-00E1-4C24-9F02-5579A51B7DA0}" type="presParOf" srcId="{211E5EC3-9B55-4D1C-A854-82B4885C054A}" destId="{8FFC8D78-A497-4350-AC82-5186E1EB5FF7}" srcOrd="8" destOrd="0" presId="urn:microsoft.com/office/officeart/2018/2/layout/IconVerticalSolidList"/>
    <dgm:cxn modelId="{3272EB91-3B4E-4BA7-B41C-87884C96D929}" type="presParOf" srcId="{8FFC8D78-A497-4350-AC82-5186E1EB5FF7}" destId="{2F208ACD-AC8E-47FE-9002-F52583020CF1}" srcOrd="0" destOrd="0" presId="urn:microsoft.com/office/officeart/2018/2/layout/IconVerticalSolidList"/>
    <dgm:cxn modelId="{FEA1E887-8E3E-4EBF-918F-74593368622D}" type="presParOf" srcId="{8FFC8D78-A497-4350-AC82-5186E1EB5FF7}" destId="{572899A6-FAA0-4D36-B6E3-924BCAAB061B}" srcOrd="1" destOrd="0" presId="urn:microsoft.com/office/officeart/2018/2/layout/IconVerticalSolidList"/>
    <dgm:cxn modelId="{D1B4F19A-144F-4E1E-AD06-782B6630AB6D}" type="presParOf" srcId="{8FFC8D78-A497-4350-AC82-5186E1EB5FF7}" destId="{504EC951-C668-4CC7-AFFA-FD547C79EB48}" srcOrd="2" destOrd="0" presId="urn:microsoft.com/office/officeart/2018/2/layout/IconVerticalSolidList"/>
    <dgm:cxn modelId="{C0588C9B-183A-47CC-A79D-0EE147152F94}" type="presParOf" srcId="{8FFC8D78-A497-4350-AC82-5186E1EB5FF7}" destId="{88041468-580B-483E-848F-B4D65DE253CD}" srcOrd="3" destOrd="0" presId="urn:microsoft.com/office/officeart/2018/2/layout/IconVerticalSolidList"/>
    <dgm:cxn modelId="{F0614F79-C7AC-4232-9987-E13A7C5571E9}" type="presParOf" srcId="{211E5EC3-9B55-4D1C-A854-82B4885C054A}" destId="{B5F410F9-F3BB-4FD7-81B8-99F75755739D}" srcOrd="9" destOrd="0" presId="urn:microsoft.com/office/officeart/2018/2/layout/IconVerticalSolidList"/>
    <dgm:cxn modelId="{91F5112F-8997-4146-A079-45CC68DC0F14}" type="presParOf" srcId="{211E5EC3-9B55-4D1C-A854-82B4885C054A}" destId="{A54A4A9F-A928-4A6A-979E-8CFC3E812A86}" srcOrd="10" destOrd="0" presId="urn:microsoft.com/office/officeart/2018/2/layout/IconVerticalSolidList"/>
    <dgm:cxn modelId="{37480376-5083-4EFE-98CC-E300D92A2217}" type="presParOf" srcId="{A54A4A9F-A928-4A6A-979E-8CFC3E812A86}" destId="{07663863-EDD5-497B-A806-638A73B90CD5}" srcOrd="0" destOrd="0" presId="urn:microsoft.com/office/officeart/2018/2/layout/IconVerticalSolidList"/>
    <dgm:cxn modelId="{09BE61DB-BE37-4A4A-94C9-D3A0B9EFF9D1}" type="presParOf" srcId="{A54A4A9F-A928-4A6A-979E-8CFC3E812A86}" destId="{4C1E6CA6-BD63-4F35-9603-4B54786D64A2}" srcOrd="1" destOrd="0" presId="urn:microsoft.com/office/officeart/2018/2/layout/IconVerticalSolidList"/>
    <dgm:cxn modelId="{CE7678F1-5C22-4314-9C55-B39AE0E1DE39}" type="presParOf" srcId="{A54A4A9F-A928-4A6A-979E-8CFC3E812A86}" destId="{DCBAA3A9-877E-49F0-90F5-636CF8471C66}" srcOrd="2" destOrd="0" presId="urn:microsoft.com/office/officeart/2018/2/layout/IconVerticalSolidList"/>
    <dgm:cxn modelId="{E3881A2D-474C-413B-930A-45555F54CBF3}" type="presParOf" srcId="{A54A4A9F-A928-4A6A-979E-8CFC3E812A86}" destId="{DF1B4C6E-037F-4D0E-8D29-B8CE487F059D}" srcOrd="3" destOrd="0" presId="urn:microsoft.com/office/officeart/2018/2/layout/IconVerticalSolidList"/>
    <dgm:cxn modelId="{C9CE5496-4BFC-493C-810C-D3ACFB180954}" type="presParOf" srcId="{211E5EC3-9B55-4D1C-A854-82B4885C054A}" destId="{22721879-3BA7-43A0-B5E0-390E1DB4BBF7}" srcOrd="11" destOrd="0" presId="urn:microsoft.com/office/officeart/2018/2/layout/IconVerticalSolidList"/>
    <dgm:cxn modelId="{7D13822C-7EE2-4621-B318-2DF22EBBA81C}" type="presParOf" srcId="{211E5EC3-9B55-4D1C-A854-82B4885C054A}" destId="{65941F1F-A05F-44CD-8D90-4129A109F0AA}" srcOrd="12" destOrd="0" presId="urn:microsoft.com/office/officeart/2018/2/layout/IconVerticalSolidList"/>
    <dgm:cxn modelId="{53281277-9B8C-4769-A9F0-5197B0CFF565}" type="presParOf" srcId="{65941F1F-A05F-44CD-8D90-4129A109F0AA}" destId="{A436C8DE-49F3-46D8-9713-D694CBD6004D}" srcOrd="0" destOrd="0" presId="urn:microsoft.com/office/officeart/2018/2/layout/IconVerticalSolidList"/>
    <dgm:cxn modelId="{CD061AD4-CC42-4B51-8EE0-17B81F485190}" type="presParOf" srcId="{65941F1F-A05F-44CD-8D90-4129A109F0AA}" destId="{3C174D2F-A405-4416-8597-FC3995066DDA}" srcOrd="1" destOrd="0" presId="urn:microsoft.com/office/officeart/2018/2/layout/IconVerticalSolidList"/>
    <dgm:cxn modelId="{9BF73D8F-0AAE-480C-B6E8-ACBC3FCEEB89}" type="presParOf" srcId="{65941F1F-A05F-44CD-8D90-4129A109F0AA}" destId="{9596D749-FB0A-40D5-BCD1-7173E2179674}" srcOrd="2" destOrd="0" presId="urn:microsoft.com/office/officeart/2018/2/layout/IconVerticalSolidList"/>
    <dgm:cxn modelId="{4837E299-BF0C-4CE5-9A95-BCE0283475C3}" type="presParOf" srcId="{65941F1F-A05F-44CD-8D90-4129A109F0AA}" destId="{EE23754F-3FE1-43D2-930E-A3F5944C9CE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41A805-D550-4633-B4A3-2A000094495E}" type="doc">
      <dgm:prSet loTypeId="urn:microsoft.com/office/officeart/2018/2/layout/IconVerticalSolidList" loCatId="icon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10DAABF8-2997-4B87-A5FD-E73EEA50FE74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Capitalise on the soft market right now; bursaries, low claim rebates and rate reductions; consider long term rate stability agreements.</a:t>
          </a:r>
          <a:endParaRPr lang="en-US"/>
        </a:p>
      </dgm:t>
    </dgm:pt>
    <dgm:pt modelId="{4DEA988B-04EB-4D6E-AF42-ED249681A015}" type="parTrans" cxnId="{AD6D913A-01FB-4242-9A98-43B6F6386CB1}">
      <dgm:prSet/>
      <dgm:spPr/>
      <dgm:t>
        <a:bodyPr/>
        <a:lstStyle/>
        <a:p>
          <a:endParaRPr lang="en-US"/>
        </a:p>
      </dgm:t>
    </dgm:pt>
    <dgm:pt modelId="{E45BFDC2-6BF6-4AF0-8AFA-A070CB153E8D}" type="sibTrans" cxnId="{AD6D913A-01FB-4242-9A98-43B6F6386CB1}">
      <dgm:prSet/>
      <dgm:spPr/>
      <dgm:t>
        <a:bodyPr/>
        <a:lstStyle/>
        <a:p>
          <a:endParaRPr lang="en-US"/>
        </a:p>
      </dgm:t>
    </dgm:pt>
    <dgm:pt modelId="{3E77E3E4-3230-40DE-80BD-E99BEBDB4BCB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Consider your Property and People risk; how can you invest now to help ensure you get the best deals when the market hardens?</a:t>
          </a:r>
          <a:endParaRPr lang="en-US"/>
        </a:p>
      </dgm:t>
    </dgm:pt>
    <dgm:pt modelId="{2307E1F7-2CA3-450C-A5F7-CA0395D4EC2A}" type="parTrans" cxnId="{E4C5ED13-2604-44BA-93A1-B0635D17B12F}">
      <dgm:prSet/>
      <dgm:spPr/>
      <dgm:t>
        <a:bodyPr/>
        <a:lstStyle/>
        <a:p>
          <a:endParaRPr lang="en-US"/>
        </a:p>
      </dgm:t>
    </dgm:pt>
    <dgm:pt modelId="{C946B796-27E4-4D8B-9A5E-A8E85E847D1D}" type="sibTrans" cxnId="{E4C5ED13-2604-44BA-93A1-B0635D17B12F}">
      <dgm:prSet/>
      <dgm:spPr/>
      <dgm:t>
        <a:bodyPr/>
        <a:lstStyle/>
        <a:p>
          <a:endParaRPr lang="en-US"/>
        </a:p>
      </dgm:t>
    </dgm:pt>
    <dgm:pt modelId="{A9E6063B-C34B-460B-8695-53E377DB6BB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Consider your Cyber and Product recall risk; if you haven’t transferred to insurance now might be a good time to purchase these covers.</a:t>
          </a:r>
          <a:endParaRPr lang="en-US"/>
        </a:p>
      </dgm:t>
    </dgm:pt>
    <dgm:pt modelId="{8503DE39-1C00-4557-AEB0-B973E4A5E796}" type="parTrans" cxnId="{0E7F2144-DFEB-42BC-A152-4B6D62725321}">
      <dgm:prSet/>
      <dgm:spPr/>
      <dgm:t>
        <a:bodyPr/>
        <a:lstStyle/>
        <a:p>
          <a:endParaRPr lang="en-US"/>
        </a:p>
      </dgm:t>
    </dgm:pt>
    <dgm:pt modelId="{DE31A12D-BB43-4704-BAE3-EB0EE8CBFBCC}" type="sibTrans" cxnId="{0E7F2144-DFEB-42BC-A152-4B6D62725321}">
      <dgm:prSet/>
      <dgm:spPr/>
      <dgm:t>
        <a:bodyPr/>
        <a:lstStyle/>
        <a:p>
          <a:endParaRPr lang="en-US"/>
        </a:p>
      </dgm:t>
    </dgm:pt>
    <dgm:pt modelId="{ADCAB0B7-44A2-40B5-A8BC-BCCD4C67AE35}" type="pres">
      <dgm:prSet presAssocID="{8541A805-D550-4633-B4A3-2A000094495E}" presName="root" presStyleCnt="0">
        <dgm:presLayoutVars>
          <dgm:dir/>
          <dgm:resizeHandles val="exact"/>
        </dgm:presLayoutVars>
      </dgm:prSet>
      <dgm:spPr/>
    </dgm:pt>
    <dgm:pt modelId="{CCC91C6C-87CE-4696-851D-DE0C37A394AB}" type="pres">
      <dgm:prSet presAssocID="{10DAABF8-2997-4B87-A5FD-E73EEA50FE74}" presName="compNode" presStyleCnt="0"/>
      <dgm:spPr/>
    </dgm:pt>
    <dgm:pt modelId="{A9642BC2-E0DA-46CD-89D2-F11767474CF3}" type="pres">
      <dgm:prSet presAssocID="{10DAABF8-2997-4B87-A5FD-E73EEA50FE74}" presName="bgRect" presStyleLbl="bgShp" presStyleIdx="0" presStyleCnt="3"/>
      <dgm:spPr/>
    </dgm:pt>
    <dgm:pt modelId="{0DD953A8-C011-4707-B85C-CFCFBE8EC413}" type="pres">
      <dgm:prSet presAssocID="{10DAABF8-2997-4B87-A5FD-E73EEA50FE74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0688FF45-98B3-470C-8451-6EF4274EBD0C}" type="pres">
      <dgm:prSet presAssocID="{10DAABF8-2997-4B87-A5FD-E73EEA50FE74}" presName="spaceRect" presStyleCnt="0"/>
      <dgm:spPr/>
    </dgm:pt>
    <dgm:pt modelId="{2621EFFF-896E-44BF-82E4-921BD1264AD9}" type="pres">
      <dgm:prSet presAssocID="{10DAABF8-2997-4B87-A5FD-E73EEA50FE74}" presName="parTx" presStyleLbl="revTx" presStyleIdx="0" presStyleCnt="3">
        <dgm:presLayoutVars>
          <dgm:chMax val="0"/>
          <dgm:chPref val="0"/>
        </dgm:presLayoutVars>
      </dgm:prSet>
      <dgm:spPr/>
    </dgm:pt>
    <dgm:pt modelId="{4F0D5101-021D-44E6-82F1-AE8F0C4C1ED4}" type="pres">
      <dgm:prSet presAssocID="{E45BFDC2-6BF6-4AF0-8AFA-A070CB153E8D}" presName="sibTrans" presStyleCnt="0"/>
      <dgm:spPr/>
    </dgm:pt>
    <dgm:pt modelId="{D25F18E6-2654-4B75-B864-3C5DCE16210B}" type="pres">
      <dgm:prSet presAssocID="{3E77E3E4-3230-40DE-80BD-E99BEBDB4BCB}" presName="compNode" presStyleCnt="0"/>
      <dgm:spPr/>
    </dgm:pt>
    <dgm:pt modelId="{AD7E55ED-BB35-49C9-8DA8-9C9C33F8CDC3}" type="pres">
      <dgm:prSet presAssocID="{3E77E3E4-3230-40DE-80BD-E99BEBDB4BCB}" presName="bgRect" presStyleLbl="bgShp" presStyleIdx="1" presStyleCnt="3"/>
      <dgm:spPr/>
    </dgm:pt>
    <dgm:pt modelId="{F99D6861-5CEB-4E4F-9669-C6F1DDA34DB2}" type="pres">
      <dgm:prSet presAssocID="{3E77E3E4-3230-40DE-80BD-E99BEBDB4BCB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2DABC1F8-2956-4017-AEAA-1689D86AF15C}" type="pres">
      <dgm:prSet presAssocID="{3E77E3E4-3230-40DE-80BD-E99BEBDB4BCB}" presName="spaceRect" presStyleCnt="0"/>
      <dgm:spPr/>
    </dgm:pt>
    <dgm:pt modelId="{6C6B9B7D-877C-498C-A57D-15033D2AEB25}" type="pres">
      <dgm:prSet presAssocID="{3E77E3E4-3230-40DE-80BD-E99BEBDB4BCB}" presName="parTx" presStyleLbl="revTx" presStyleIdx="1" presStyleCnt="3">
        <dgm:presLayoutVars>
          <dgm:chMax val="0"/>
          <dgm:chPref val="0"/>
        </dgm:presLayoutVars>
      </dgm:prSet>
      <dgm:spPr/>
    </dgm:pt>
    <dgm:pt modelId="{5D579B48-81CB-4684-907B-B30BA34754C7}" type="pres">
      <dgm:prSet presAssocID="{C946B796-27E4-4D8B-9A5E-A8E85E847D1D}" presName="sibTrans" presStyleCnt="0"/>
      <dgm:spPr/>
    </dgm:pt>
    <dgm:pt modelId="{C251F4D9-6903-4DE1-8067-CDC00C9E5CA9}" type="pres">
      <dgm:prSet presAssocID="{A9E6063B-C34B-460B-8695-53E377DB6BB3}" presName="compNode" presStyleCnt="0"/>
      <dgm:spPr/>
    </dgm:pt>
    <dgm:pt modelId="{2B62E918-06BD-41F8-B023-903EDF27A13A}" type="pres">
      <dgm:prSet presAssocID="{A9E6063B-C34B-460B-8695-53E377DB6BB3}" presName="bgRect" presStyleLbl="bgShp" presStyleIdx="2" presStyleCnt="3"/>
      <dgm:spPr/>
    </dgm:pt>
    <dgm:pt modelId="{1D8FA83D-93C3-41DF-845C-D3D4B561A6CB}" type="pres">
      <dgm:prSet presAssocID="{A9E6063B-C34B-460B-8695-53E377DB6BB3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D1AD8B5A-06F1-4F5F-8139-C824A8AC75B7}" type="pres">
      <dgm:prSet presAssocID="{A9E6063B-C34B-460B-8695-53E377DB6BB3}" presName="spaceRect" presStyleCnt="0"/>
      <dgm:spPr/>
    </dgm:pt>
    <dgm:pt modelId="{24CED345-7110-404C-AF31-5F4A759A1B3D}" type="pres">
      <dgm:prSet presAssocID="{A9E6063B-C34B-460B-8695-53E377DB6BB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68CDD003-9AC1-41C3-A8B6-0EFEFA03EFB1}" type="presOf" srcId="{8541A805-D550-4633-B4A3-2A000094495E}" destId="{ADCAB0B7-44A2-40B5-A8BC-BCCD4C67AE35}" srcOrd="0" destOrd="0" presId="urn:microsoft.com/office/officeart/2018/2/layout/IconVerticalSolidList"/>
    <dgm:cxn modelId="{E4C5ED13-2604-44BA-93A1-B0635D17B12F}" srcId="{8541A805-D550-4633-B4A3-2A000094495E}" destId="{3E77E3E4-3230-40DE-80BD-E99BEBDB4BCB}" srcOrd="1" destOrd="0" parTransId="{2307E1F7-2CA3-450C-A5F7-CA0395D4EC2A}" sibTransId="{C946B796-27E4-4D8B-9A5E-A8E85E847D1D}"/>
    <dgm:cxn modelId="{AD6D913A-01FB-4242-9A98-43B6F6386CB1}" srcId="{8541A805-D550-4633-B4A3-2A000094495E}" destId="{10DAABF8-2997-4B87-A5FD-E73EEA50FE74}" srcOrd="0" destOrd="0" parTransId="{4DEA988B-04EB-4D6E-AF42-ED249681A015}" sibTransId="{E45BFDC2-6BF6-4AF0-8AFA-A070CB153E8D}"/>
    <dgm:cxn modelId="{0E7F2144-DFEB-42BC-A152-4B6D62725321}" srcId="{8541A805-D550-4633-B4A3-2A000094495E}" destId="{A9E6063B-C34B-460B-8695-53E377DB6BB3}" srcOrd="2" destOrd="0" parTransId="{8503DE39-1C00-4557-AEB0-B973E4A5E796}" sibTransId="{DE31A12D-BB43-4704-BAE3-EB0EE8CBFBCC}"/>
    <dgm:cxn modelId="{D303EF67-8EF1-4503-8D1F-2DB99632F9D3}" type="presOf" srcId="{10DAABF8-2997-4B87-A5FD-E73EEA50FE74}" destId="{2621EFFF-896E-44BF-82E4-921BD1264AD9}" srcOrd="0" destOrd="0" presId="urn:microsoft.com/office/officeart/2018/2/layout/IconVerticalSolidList"/>
    <dgm:cxn modelId="{EB58776B-F2B6-4335-B60D-A80EAD9D7B0C}" type="presOf" srcId="{3E77E3E4-3230-40DE-80BD-E99BEBDB4BCB}" destId="{6C6B9B7D-877C-498C-A57D-15033D2AEB25}" srcOrd="0" destOrd="0" presId="urn:microsoft.com/office/officeart/2018/2/layout/IconVerticalSolidList"/>
    <dgm:cxn modelId="{CB8A80CA-D892-4E3D-BBE1-9C67232F46EC}" type="presOf" srcId="{A9E6063B-C34B-460B-8695-53E377DB6BB3}" destId="{24CED345-7110-404C-AF31-5F4A759A1B3D}" srcOrd="0" destOrd="0" presId="urn:microsoft.com/office/officeart/2018/2/layout/IconVerticalSolidList"/>
    <dgm:cxn modelId="{56F3DA0F-4D91-4C86-9BD7-F66DC70E3CC4}" type="presParOf" srcId="{ADCAB0B7-44A2-40B5-A8BC-BCCD4C67AE35}" destId="{CCC91C6C-87CE-4696-851D-DE0C37A394AB}" srcOrd="0" destOrd="0" presId="urn:microsoft.com/office/officeart/2018/2/layout/IconVerticalSolidList"/>
    <dgm:cxn modelId="{732D1C01-19AB-4392-BCBC-5DC614C51E10}" type="presParOf" srcId="{CCC91C6C-87CE-4696-851D-DE0C37A394AB}" destId="{A9642BC2-E0DA-46CD-89D2-F11767474CF3}" srcOrd="0" destOrd="0" presId="urn:microsoft.com/office/officeart/2018/2/layout/IconVerticalSolidList"/>
    <dgm:cxn modelId="{8C5964CC-A723-48DF-B5AB-CC481FB0C050}" type="presParOf" srcId="{CCC91C6C-87CE-4696-851D-DE0C37A394AB}" destId="{0DD953A8-C011-4707-B85C-CFCFBE8EC413}" srcOrd="1" destOrd="0" presId="urn:microsoft.com/office/officeart/2018/2/layout/IconVerticalSolidList"/>
    <dgm:cxn modelId="{85F99DCC-1B62-4C48-822E-090652A3AFF6}" type="presParOf" srcId="{CCC91C6C-87CE-4696-851D-DE0C37A394AB}" destId="{0688FF45-98B3-470C-8451-6EF4274EBD0C}" srcOrd="2" destOrd="0" presId="urn:microsoft.com/office/officeart/2018/2/layout/IconVerticalSolidList"/>
    <dgm:cxn modelId="{A2B592F7-45A1-425E-9C8D-A5C0E98F504D}" type="presParOf" srcId="{CCC91C6C-87CE-4696-851D-DE0C37A394AB}" destId="{2621EFFF-896E-44BF-82E4-921BD1264AD9}" srcOrd="3" destOrd="0" presId="urn:microsoft.com/office/officeart/2018/2/layout/IconVerticalSolidList"/>
    <dgm:cxn modelId="{8C4575DC-E6A0-49D8-AFC5-A2E6A7627AA5}" type="presParOf" srcId="{ADCAB0B7-44A2-40B5-A8BC-BCCD4C67AE35}" destId="{4F0D5101-021D-44E6-82F1-AE8F0C4C1ED4}" srcOrd="1" destOrd="0" presId="urn:microsoft.com/office/officeart/2018/2/layout/IconVerticalSolidList"/>
    <dgm:cxn modelId="{94B14EED-92EE-4E9D-B140-5702BBAD8382}" type="presParOf" srcId="{ADCAB0B7-44A2-40B5-A8BC-BCCD4C67AE35}" destId="{D25F18E6-2654-4B75-B864-3C5DCE16210B}" srcOrd="2" destOrd="0" presId="urn:microsoft.com/office/officeart/2018/2/layout/IconVerticalSolidList"/>
    <dgm:cxn modelId="{A99790B4-16E9-47F9-BC7B-277FEEC57374}" type="presParOf" srcId="{D25F18E6-2654-4B75-B864-3C5DCE16210B}" destId="{AD7E55ED-BB35-49C9-8DA8-9C9C33F8CDC3}" srcOrd="0" destOrd="0" presId="urn:microsoft.com/office/officeart/2018/2/layout/IconVerticalSolidList"/>
    <dgm:cxn modelId="{EF2CE9E4-495C-4469-87B8-921E0C1F9572}" type="presParOf" srcId="{D25F18E6-2654-4B75-B864-3C5DCE16210B}" destId="{F99D6861-5CEB-4E4F-9669-C6F1DDA34DB2}" srcOrd="1" destOrd="0" presId="urn:microsoft.com/office/officeart/2018/2/layout/IconVerticalSolidList"/>
    <dgm:cxn modelId="{41D01CE6-A9C7-4F94-8EC9-3FD74CEC06EA}" type="presParOf" srcId="{D25F18E6-2654-4B75-B864-3C5DCE16210B}" destId="{2DABC1F8-2956-4017-AEAA-1689D86AF15C}" srcOrd="2" destOrd="0" presId="urn:microsoft.com/office/officeart/2018/2/layout/IconVerticalSolidList"/>
    <dgm:cxn modelId="{89FD0958-9DA9-4907-9486-A857884D3243}" type="presParOf" srcId="{D25F18E6-2654-4B75-B864-3C5DCE16210B}" destId="{6C6B9B7D-877C-498C-A57D-15033D2AEB25}" srcOrd="3" destOrd="0" presId="urn:microsoft.com/office/officeart/2018/2/layout/IconVerticalSolidList"/>
    <dgm:cxn modelId="{E4826195-D18F-424E-8EEC-3FF878D67A4C}" type="presParOf" srcId="{ADCAB0B7-44A2-40B5-A8BC-BCCD4C67AE35}" destId="{5D579B48-81CB-4684-907B-B30BA34754C7}" srcOrd="3" destOrd="0" presId="urn:microsoft.com/office/officeart/2018/2/layout/IconVerticalSolidList"/>
    <dgm:cxn modelId="{C43DC89F-1056-475C-B696-66DDC896F844}" type="presParOf" srcId="{ADCAB0B7-44A2-40B5-A8BC-BCCD4C67AE35}" destId="{C251F4D9-6903-4DE1-8067-CDC00C9E5CA9}" srcOrd="4" destOrd="0" presId="urn:microsoft.com/office/officeart/2018/2/layout/IconVerticalSolidList"/>
    <dgm:cxn modelId="{8DEC2A40-0759-4901-84E7-C5DE2B749F90}" type="presParOf" srcId="{C251F4D9-6903-4DE1-8067-CDC00C9E5CA9}" destId="{2B62E918-06BD-41F8-B023-903EDF27A13A}" srcOrd="0" destOrd="0" presId="urn:microsoft.com/office/officeart/2018/2/layout/IconVerticalSolidList"/>
    <dgm:cxn modelId="{7150159A-CBDC-4599-ADCE-C89A34DA1C6B}" type="presParOf" srcId="{C251F4D9-6903-4DE1-8067-CDC00C9E5CA9}" destId="{1D8FA83D-93C3-41DF-845C-D3D4B561A6CB}" srcOrd="1" destOrd="0" presId="urn:microsoft.com/office/officeart/2018/2/layout/IconVerticalSolidList"/>
    <dgm:cxn modelId="{EA5AA967-D60D-4754-9BA3-70F4F963677F}" type="presParOf" srcId="{C251F4D9-6903-4DE1-8067-CDC00C9E5CA9}" destId="{D1AD8B5A-06F1-4F5F-8139-C824A8AC75B7}" srcOrd="2" destOrd="0" presId="urn:microsoft.com/office/officeart/2018/2/layout/IconVerticalSolidList"/>
    <dgm:cxn modelId="{0D80CB7B-6D0B-4276-833C-23A1104013F6}" type="presParOf" srcId="{C251F4D9-6903-4DE1-8067-CDC00C9E5CA9}" destId="{24CED345-7110-404C-AF31-5F4A759A1B3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84325A-F795-40A2-A782-7E93B92B6E38}">
      <dsp:nvSpPr>
        <dsp:cNvPr id="0" name=""/>
        <dsp:cNvSpPr/>
      </dsp:nvSpPr>
      <dsp:spPr>
        <a:xfrm>
          <a:off x="0" y="416"/>
          <a:ext cx="11271600" cy="57378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417B49-FDBD-45D5-ADF6-F6570856E392}">
      <dsp:nvSpPr>
        <dsp:cNvPr id="0" name=""/>
        <dsp:cNvSpPr/>
      </dsp:nvSpPr>
      <dsp:spPr>
        <a:xfrm>
          <a:off x="173569" y="129518"/>
          <a:ext cx="315581" cy="31558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A483A9-A20C-444E-9AC7-F2CF43AFA328}">
      <dsp:nvSpPr>
        <dsp:cNvPr id="0" name=""/>
        <dsp:cNvSpPr/>
      </dsp:nvSpPr>
      <dsp:spPr>
        <a:xfrm>
          <a:off x="662720" y="416"/>
          <a:ext cx="10608879" cy="573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726" tIns="60726" rIns="60726" bIns="6072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We work with 66% of the top 50 Food and Beverage companies</a:t>
          </a:r>
          <a:endParaRPr lang="en-US" sz="1600" kern="1200" dirty="0"/>
        </a:p>
      </dsp:txBody>
      <dsp:txXfrm>
        <a:off x="662720" y="416"/>
        <a:ext cx="10608879" cy="573784"/>
      </dsp:txXfrm>
    </dsp:sp>
    <dsp:sp modelId="{790811AC-C93E-4663-98B7-809D2AABEDB6}">
      <dsp:nvSpPr>
        <dsp:cNvPr id="0" name=""/>
        <dsp:cNvSpPr/>
      </dsp:nvSpPr>
      <dsp:spPr>
        <a:xfrm>
          <a:off x="0" y="717647"/>
          <a:ext cx="11271600" cy="57378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E373BE-044C-45C8-A6B7-C23F1D677ACA}">
      <dsp:nvSpPr>
        <dsp:cNvPr id="0" name=""/>
        <dsp:cNvSpPr/>
      </dsp:nvSpPr>
      <dsp:spPr>
        <a:xfrm>
          <a:off x="173569" y="846748"/>
          <a:ext cx="315581" cy="31558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4E741C-0535-46C7-B721-6ECC63254FBF}">
      <dsp:nvSpPr>
        <dsp:cNvPr id="0" name=""/>
        <dsp:cNvSpPr/>
      </dsp:nvSpPr>
      <dsp:spPr>
        <a:xfrm>
          <a:off x="662720" y="717647"/>
          <a:ext cx="10608879" cy="573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726" tIns="60726" rIns="60726" bIns="6072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We work with 6 of the top 10 global alcoholic beverage manufacturers</a:t>
          </a:r>
          <a:endParaRPr lang="en-US" sz="1600" kern="1200"/>
        </a:p>
      </dsp:txBody>
      <dsp:txXfrm>
        <a:off x="662720" y="717647"/>
        <a:ext cx="10608879" cy="573784"/>
      </dsp:txXfrm>
    </dsp:sp>
    <dsp:sp modelId="{7D09675F-C37E-4255-9726-6163A15CF24A}">
      <dsp:nvSpPr>
        <dsp:cNvPr id="0" name=""/>
        <dsp:cNvSpPr/>
      </dsp:nvSpPr>
      <dsp:spPr>
        <a:xfrm>
          <a:off x="0" y="1434877"/>
          <a:ext cx="11271600" cy="57378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62713C-B05D-4732-866A-9BFA9531C12F}">
      <dsp:nvSpPr>
        <dsp:cNvPr id="0" name=""/>
        <dsp:cNvSpPr/>
      </dsp:nvSpPr>
      <dsp:spPr>
        <a:xfrm>
          <a:off x="173569" y="1563978"/>
          <a:ext cx="315581" cy="31558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3E427F-D79B-48D5-9A8B-DB83AD1B4C51}">
      <dsp:nvSpPr>
        <dsp:cNvPr id="0" name=""/>
        <dsp:cNvSpPr/>
      </dsp:nvSpPr>
      <dsp:spPr>
        <a:xfrm>
          <a:off x="662720" y="1434877"/>
          <a:ext cx="10608879" cy="573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726" tIns="60726" rIns="60726" bIns="6072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We serve the top 3 frozen food manufacturers in UK </a:t>
          </a:r>
          <a:endParaRPr lang="en-US" sz="1600" kern="1200"/>
        </a:p>
      </dsp:txBody>
      <dsp:txXfrm>
        <a:off x="662720" y="1434877"/>
        <a:ext cx="10608879" cy="573784"/>
      </dsp:txXfrm>
    </dsp:sp>
    <dsp:sp modelId="{335FF306-C394-4A1F-B30C-08C1B483017D}">
      <dsp:nvSpPr>
        <dsp:cNvPr id="0" name=""/>
        <dsp:cNvSpPr/>
      </dsp:nvSpPr>
      <dsp:spPr>
        <a:xfrm>
          <a:off x="0" y="2152107"/>
          <a:ext cx="11271600" cy="57378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C1D906-A541-41AC-8EE2-32F9129D877C}">
      <dsp:nvSpPr>
        <dsp:cNvPr id="0" name=""/>
        <dsp:cNvSpPr/>
      </dsp:nvSpPr>
      <dsp:spPr>
        <a:xfrm>
          <a:off x="173569" y="2281209"/>
          <a:ext cx="315581" cy="31558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887620-330A-4900-90D8-EC769F3E44FB}">
      <dsp:nvSpPr>
        <dsp:cNvPr id="0" name=""/>
        <dsp:cNvSpPr/>
      </dsp:nvSpPr>
      <dsp:spPr>
        <a:xfrm>
          <a:off x="662720" y="2152107"/>
          <a:ext cx="10608879" cy="573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726" tIns="60726" rIns="60726" bIns="6072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GBP 2Bn in food &amp; beverage client premium placed globally</a:t>
          </a:r>
          <a:endParaRPr lang="en-US" sz="1600" kern="1200"/>
        </a:p>
      </dsp:txBody>
      <dsp:txXfrm>
        <a:off x="662720" y="2152107"/>
        <a:ext cx="10608879" cy="573784"/>
      </dsp:txXfrm>
    </dsp:sp>
    <dsp:sp modelId="{2F208ACD-AC8E-47FE-9002-F52583020CF1}">
      <dsp:nvSpPr>
        <dsp:cNvPr id="0" name=""/>
        <dsp:cNvSpPr/>
      </dsp:nvSpPr>
      <dsp:spPr>
        <a:xfrm>
          <a:off x="0" y="2869338"/>
          <a:ext cx="11271600" cy="57378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2899A6-FAA0-4D36-B6E3-924BCAAB061B}">
      <dsp:nvSpPr>
        <dsp:cNvPr id="0" name=""/>
        <dsp:cNvSpPr/>
      </dsp:nvSpPr>
      <dsp:spPr>
        <a:xfrm>
          <a:off x="173569" y="2998439"/>
          <a:ext cx="315581" cy="31558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041468-580B-483E-848F-B4D65DE253CD}">
      <dsp:nvSpPr>
        <dsp:cNvPr id="0" name=""/>
        <dsp:cNvSpPr/>
      </dsp:nvSpPr>
      <dsp:spPr>
        <a:xfrm>
          <a:off x="662720" y="2869338"/>
          <a:ext cx="10608879" cy="573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726" tIns="60726" rIns="60726" bIns="6072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GBP 138M in food &amp; beverage client premium placed in the UK</a:t>
          </a:r>
          <a:endParaRPr lang="en-US" sz="1600" kern="1200"/>
        </a:p>
      </dsp:txBody>
      <dsp:txXfrm>
        <a:off x="662720" y="2869338"/>
        <a:ext cx="10608879" cy="573784"/>
      </dsp:txXfrm>
    </dsp:sp>
    <dsp:sp modelId="{07663863-EDD5-497B-A806-638A73B90CD5}">
      <dsp:nvSpPr>
        <dsp:cNvPr id="0" name=""/>
        <dsp:cNvSpPr/>
      </dsp:nvSpPr>
      <dsp:spPr>
        <a:xfrm>
          <a:off x="0" y="3586568"/>
          <a:ext cx="11271600" cy="57378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1E6CA6-BD63-4F35-9603-4B54786D64A2}">
      <dsp:nvSpPr>
        <dsp:cNvPr id="0" name=""/>
        <dsp:cNvSpPr/>
      </dsp:nvSpPr>
      <dsp:spPr>
        <a:xfrm>
          <a:off x="173569" y="3715670"/>
          <a:ext cx="315581" cy="315581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1B4C6E-037F-4D0E-8D29-B8CE487F059D}">
      <dsp:nvSpPr>
        <dsp:cNvPr id="0" name=""/>
        <dsp:cNvSpPr/>
      </dsp:nvSpPr>
      <dsp:spPr>
        <a:xfrm>
          <a:off x="662720" y="3586568"/>
          <a:ext cx="10608879" cy="573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726" tIns="60726" rIns="60726" bIns="6072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We serve four of the largest UK brewers</a:t>
          </a:r>
        </a:p>
      </dsp:txBody>
      <dsp:txXfrm>
        <a:off x="662720" y="3586568"/>
        <a:ext cx="10608879" cy="573784"/>
      </dsp:txXfrm>
    </dsp:sp>
    <dsp:sp modelId="{A436C8DE-49F3-46D8-9713-D694CBD6004D}">
      <dsp:nvSpPr>
        <dsp:cNvPr id="0" name=""/>
        <dsp:cNvSpPr/>
      </dsp:nvSpPr>
      <dsp:spPr>
        <a:xfrm>
          <a:off x="0" y="4303798"/>
          <a:ext cx="11271600" cy="57378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174D2F-A405-4416-8597-FC3995066DDA}">
      <dsp:nvSpPr>
        <dsp:cNvPr id="0" name=""/>
        <dsp:cNvSpPr/>
      </dsp:nvSpPr>
      <dsp:spPr>
        <a:xfrm>
          <a:off x="173569" y="4432900"/>
          <a:ext cx="315581" cy="315581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23754F-3FE1-43D2-930E-A3F5944C9CE2}">
      <dsp:nvSpPr>
        <dsp:cNvPr id="0" name=""/>
        <dsp:cNvSpPr/>
      </dsp:nvSpPr>
      <dsp:spPr>
        <a:xfrm>
          <a:off x="662720" y="4303798"/>
          <a:ext cx="10608879" cy="5737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726" tIns="60726" rIns="60726" bIns="6072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We serve 6 of the top 10 whisky companies</a:t>
          </a:r>
        </a:p>
      </dsp:txBody>
      <dsp:txXfrm>
        <a:off x="662720" y="4303798"/>
        <a:ext cx="10608879" cy="5737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642BC2-E0DA-46CD-89D2-F11767474CF3}">
      <dsp:nvSpPr>
        <dsp:cNvPr id="0" name=""/>
        <dsp:cNvSpPr/>
      </dsp:nvSpPr>
      <dsp:spPr>
        <a:xfrm>
          <a:off x="0" y="595"/>
          <a:ext cx="11271600" cy="139337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D953A8-C011-4707-B85C-CFCFBE8EC413}">
      <dsp:nvSpPr>
        <dsp:cNvPr id="0" name=""/>
        <dsp:cNvSpPr/>
      </dsp:nvSpPr>
      <dsp:spPr>
        <a:xfrm>
          <a:off x="421495" y="314104"/>
          <a:ext cx="766355" cy="7663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21EFFF-896E-44BF-82E4-921BD1264AD9}">
      <dsp:nvSpPr>
        <dsp:cNvPr id="0" name=""/>
        <dsp:cNvSpPr/>
      </dsp:nvSpPr>
      <dsp:spPr>
        <a:xfrm>
          <a:off x="1609346" y="595"/>
          <a:ext cx="9662253" cy="1393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465" tIns="147465" rIns="147465" bIns="14746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Capitalise on the soft market right now; bursaries, low claim rebates and rate reductions; consider long term rate stability agreements.</a:t>
          </a:r>
          <a:endParaRPr lang="en-US" sz="2500" kern="1200"/>
        </a:p>
      </dsp:txBody>
      <dsp:txXfrm>
        <a:off x="1609346" y="595"/>
        <a:ext cx="9662253" cy="1393374"/>
      </dsp:txXfrm>
    </dsp:sp>
    <dsp:sp modelId="{AD7E55ED-BB35-49C9-8DA8-9C9C33F8CDC3}">
      <dsp:nvSpPr>
        <dsp:cNvPr id="0" name=""/>
        <dsp:cNvSpPr/>
      </dsp:nvSpPr>
      <dsp:spPr>
        <a:xfrm>
          <a:off x="0" y="1742312"/>
          <a:ext cx="11271600" cy="139337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9D6861-5CEB-4E4F-9669-C6F1DDA34DB2}">
      <dsp:nvSpPr>
        <dsp:cNvPr id="0" name=""/>
        <dsp:cNvSpPr/>
      </dsp:nvSpPr>
      <dsp:spPr>
        <a:xfrm>
          <a:off x="421495" y="2055822"/>
          <a:ext cx="766355" cy="7663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6B9B7D-877C-498C-A57D-15033D2AEB25}">
      <dsp:nvSpPr>
        <dsp:cNvPr id="0" name=""/>
        <dsp:cNvSpPr/>
      </dsp:nvSpPr>
      <dsp:spPr>
        <a:xfrm>
          <a:off x="1609346" y="1742312"/>
          <a:ext cx="9662253" cy="1393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465" tIns="147465" rIns="147465" bIns="14746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Consider your Property and People risk; how can you invest now to help ensure you get the best deals when the market hardens?</a:t>
          </a:r>
          <a:endParaRPr lang="en-US" sz="2500" kern="1200"/>
        </a:p>
      </dsp:txBody>
      <dsp:txXfrm>
        <a:off x="1609346" y="1742312"/>
        <a:ext cx="9662253" cy="1393374"/>
      </dsp:txXfrm>
    </dsp:sp>
    <dsp:sp modelId="{2B62E918-06BD-41F8-B023-903EDF27A13A}">
      <dsp:nvSpPr>
        <dsp:cNvPr id="0" name=""/>
        <dsp:cNvSpPr/>
      </dsp:nvSpPr>
      <dsp:spPr>
        <a:xfrm>
          <a:off x="0" y="3484030"/>
          <a:ext cx="11271600" cy="139337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8FA83D-93C3-41DF-845C-D3D4B561A6CB}">
      <dsp:nvSpPr>
        <dsp:cNvPr id="0" name=""/>
        <dsp:cNvSpPr/>
      </dsp:nvSpPr>
      <dsp:spPr>
        <a:xfrm>
          <a:off x="421495" y="3797539"/>
          <a:ext cx="766355" cy="7663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ED345-7110-404C-AF31-5F4A759A1B3D}">
      <dsp:nvSpPr>
        <dsp:cNvPr id="0" name=""/>
        <dsp:cNvSpPr/>
      </dsp:nvSpPr>
      <dsp:spPr>
        <a:xfrm>
          <a:off x="1609346" y="3484030"/>
          <a:ext cx="9662253" cy="13933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465" tIns="147465" rIns="147465" bIns="14746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Consider your Cyber and Product recall risk; if you haven’t transferred to insurance now might be a good time to purchase these covers.</a:t>
          </a:r>
          <a:endParaRPr lang="en-US" sz="2500" kern="1200"/>
        </a:p>
      </dsp:txBody>
      <dsp:txXfrm>
        <a:off x="1609346" y="3484030"/>
        <a:ext cx="9662253" cy="13933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D4C70C6-87E9-BC42-B371-929C77B72D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67FFED-7486-4848-A427-7FAAAC6506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E9D273-C17F-144C-9C13-E365762DD79B}" type="datetimeFigureOut">
              <a:rPr lang="en-GB" smtClean="0">
                <a:latin typeface="Arial" panose="020B0604020202020204" pitchFamily="34" charset="0"/>
              </a:rPr>
              <a:t>23/09/2026</a:t>
            </a:fld>
            <a:endParaRPr lang="en-GB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A27765-63BC-A54C-A741-3E43D81DC3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0BB550-5806-6245-BFED-BC3F97BD75B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A3036-A3D1-1D40-85ED-227DB44E2BD2}" type="slidenum">
              <a:rPr lang="en-GB" smtClean="0">
                <a:latin typeface="Arial" panose="020B0604020202020204" pitchFamily="34" charset="0"/>
              </a:rPr>
              <a:t>‹#›</a:t>
            </a:fld>
            <a:endParaRPr lang="en-GB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78374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1558C79A-4752-7040-A133-91C74992C31D}" type="datetimeFigureOut">
              <a:rPr lang="en-GB" smtClean="0"/>
              <a:pPr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3BF5AC0-C4B3-464D-8E9B-9D86370B787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623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predictions are that the soft market could remain until 2028 – at this point the market may feel enough pain to create an inflection point.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customXml" Target="../../customXml/item43.xml"/><Relationship Id="rId7" Type="http://schemas.openxmlformats.org/officeDocument/2006/relationships/slideMaster" Target="../slideMasters/slideMaster1.xml"/><Relationship Id="rId2" Type="http://schemas.openxmlformats.org/officeDocument/2006/relationships/customXml" Target="../../customXml/item42.xml"/><Relationship Id="rId1" Type="http://schemas.openxmlformats.org/officeDocument/2006/relationships/customXml" Target="../../customXml/item47.xml"/><Relationship Id="rId6" Type="http://schemas.openxmlformats.org/officeDocument/2006/relationships/customXml" Target="../../customXml/item46.xml"/><Relationship Id="rId5" Type="http://schemas.openxmlformats.org/officeDocument/2006/relationships/customXml" Target="../../customXml/item45.xml"/><Relationship Id="rId10" Type="http://schemas.openxmlformats.org/officeDocument/2006/relationships/image" Target="../media/image5.png"/><Relationship Id="rId4" Type="http://schemas.openxmlformats.org/officeDocument/2006/relationships/customXml" Target="../../customXml/item44.xml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customXml" Target="../../customXml/item50.xml"/><Relationship Id="rId2" Type="http://schemas.openxmlformats.org/officeDocument/2006/relationships/customXml" Target="../../customXml/item49.xml"/><Relationship Id="rId1" Type="http://schemas.openxmlformats.org/officeDocument/2006/relationships/customXml" Target="../../customXml/item48.xml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customXml" Target="../../customXml/item52.xml"/><Relationship Id="rId7" Type="http://schemas.openxmlformats.org/officeDocument/2006/relationships/slideMaster" Target="../slideMasters/slideMaster1.xml"/><Relationship Id="rId2" Type="http://schemas.openxmlformats.org/officeDocument/2006/relationships/customXml" Target="../../customXml/item51.xml"/><Relationship Id="rId1" Type="http://schemas.openxmlformats.org/officeDocument/2006/relationships/customXml" Target="../../customXml/item56.xml"/><Relationship Id="rId6" Type="http://schemas.openxmlformats.org/officeDocument/2006/relationships/customXml" Target="../../customXml/item55.xml"/><Relationship Id="rId5" Type="http://schemas.openxmlformats.org/officeDocument/2006/relationships/customXml" Target="../../customXml/item54.xml"/><Relationship Id="rId4" Type="http://schemas.openxmlformats.org/officeDocument/2006/relationships/customXml" Target="../../customXml/item53.xml"/><Relationship Id="rId9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customXml" Target="../../customXml/item59.xml"/><Relationship Id="rId2" Type="http://schemas.openxmlformats.org/officeDocument/2006/relationships/customXml" Target="../../customXml/item58.xml"/><Relationship Id="rId1" Type="http://schemas.openxmlformats.org/officeDocument/2006/relationships/customXml" Target="../../customXml/item57.xml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customXml" Target="../../customXml/item61.xml"/><Relationship Id="rId1" Type="http://schemas.openxmlformats.org/officeDocument/2006/relationships/customXml" Target="../../customXml/item60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ustomXml" Target="../../customXml/item63.xml"/><Relationship Id="rId7" Type="http://schemas.openxmlformats.org/officeDocument/2006/relationships/image" Target="../media/image1.png"/><Relationship Id="rId2" Type="http://schemas.openxmlformats.org/officeDocument/2006/relationships/customXml" Target="../../customXml/item62.xml"/><Relationship Id="rId1" Type="http://schemas.openxmlformats.org/officeDocument/2006/relationships/customXml" Target="../../customXml/item66.xml"/><Relationship Id="rId6" Type="http://schemas.openxmlformats.org/officeDocument/2006/relationships/slideMaster" Target="../slideMasters/slideMaster1.xml"/><Relationship Id="rId5" Type="http://schemas.openxmlformats.org/officeDocument/2006/relationships/customXml" Target="../../customXml/item65.xml"/><Relationship Id="rId4" Type="http://schemas.openxmlformats.org/officeDocument/2006/relationships/customXml" Target="../../customXml/item6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customXml" Target="../../customXml/item68.xml"/><Relationship Id="rId1" Type="http://schemas.openxmlformats.org/officeDocument/2006/relationships/customXml" Target="../../customXml/item67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69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70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7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customXml" Target="../../customXml/item74.xml"/><Relationship Id="rId2" Type="http://schemas.openxmlformats.org/officeDocument/2006/relationships/customXml" Target="../../customXml/item73.xml"/><Relationship Id="rId1" Type="http://schemas.openxmlformats.org/officeDocument/2006/relationships/customXml" Target="../../customXml/item72.xml"/><Relationship Id="rId4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customXml" Target="../../customXml/item76.xml"/><Relationship Id="rId7" Type="http://schemas.openxmlformats.org/officeDocument/2006/relationships/customXml" Target="../../customXml/item80.xml"/><Relationship Id="rId2" Type="http://schemas.openxmlformats.org/officeDocument/2006/relationships/customXml" Target="../../customXml/item75.xml"/><Relationship Id="rId1" Type="http://schemas.openxmlformats.org/officeDocument/2006/relationships/customXml" Target="../../customXml/item81.xml"/><Relationship Id="rId6" Type="http://schemas.openxmlformats.org/officeDocument/2006/relationships/customXml" Target="../../customXml/item79.xml"/><Relationship Id="rId5" Type="http://schemas.openxmlformats.org/officeDocument/2006/relationships/customXml" Target="../../customXml/item78.xml"/><Relationship Id="rId10" Type="http://schemas.openxmlformats.org/officeDocument/2006/relationships/image" Target="../media/image2.png"/><Relationship Id="rId4" Type="http://schemas.openxmlformats.org/officeDocument/2006/relationships/customXml" Target="../../customXml/item77.xml"/><Relationship Id="rId9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customXml" Target="../../customXml/item84.xml"/><Relationship Id="rId2" Type="http://schemas.openxmlformats.org/officeDocument/2006/relationships/customXml" Target="../../customXml/item83.xml"/><Relationship Id="rId1" Type="http://schemas.openxmlformats.org/officeDocument/2006/relationships/customXml" Target="../../customXml/item82.xml"/><Relationship Id="rId4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customXml" Target="../../customXml/item86.xml"/><Relationship Id="rId7" Type="http://schemas.openxmlformats.org/officeDocument/2006/relationships/slideMaster" Target="../slideMasters/slideMaster1.xml"/><Relationship Id="rId2" Type="http://schemas.openxmlformats.org/officeDocument/2006/relationships/customXml" Target="../../customXml/item85.xml"/><Relationship Id="rId1" Type="http://schemas.openxmlformats.org/officeDocument/2006/relationships/customXml" Target="../../customXml/item90.xml"/><Relationship Id="rId6" Type="http://schemas.openxmlformats.org/officeDocument/2006/relationships/customXml" Target="../../customXml/item89.xml"/><Relationship Id="rId5" Type="http://schemas.openxmlformats.org/officeDocument/2006/relationships/customXml" Target="../../customXml/item88.xml"/><Relationship Id="rId4" Type="http://schemas.openxmlformats.org/officeDocument/2006/relationships/customXml" Target="../../customXml/item87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ustomXml" Target="../../customXml/item92.xml"/><Relationship Id="rId7" Type="http://schemas.openxmlformats.org/officeDocument/2006/relationships/image" Target="../media/image1.png"/><Relationship Id="rId2" Type="http://schemas.openxmlformats.org/officeDocument/2006/relationships/customXml" Target="../../customXml/item91.xml"/><Relationship Id="rId1" Type="http://schemas.openxmlformats.org/officeDocument/2006/relationships/customXml" Target="../../customXml/item95.xml"/><Relationship Id="rId6" Type="http://schemas.openxmlformats.org/officeDocument/2006/relationships/slideMaster" Target="../slideMasters/slideMaster1.xml"/><Relationship Id="rId5" Type="http://schemas.openxmlformats.org/officeDocument/2006/relationships/customXml" Target="../../customXml/item94.xml"/><Relationship Id="rId4" Type="http://schemas.openxmlformats.org/officeDocument/2006/relationships/customXml" Target="../../customXml/item9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customXml" Target="../../customXml/item97.xml"/><Relationship Id="rId7" Type="http://schemas.openxmlformats.org/officeDocument/2006/relationships/slideMaster" Target="../slideMasters/slideMaster1.xml"/><Relationship Id="rId2" Type="http://schemas.openxmlformats.org/officeDocument/2006/relationships/customXml" Target="../../customXml/item96.xml"/><Relationship Id="rId1" Type="http://schemas.openxmlformats.org/officeDocument/2006/relationships/customXml" Target="../../customXml/item101.xml"/><Relationship Id="rId6" Type="http://schemas.openxmlformats.org/officeDocument/2006/relationships/customXml" Target="../../customXml/item100.xml"/><Relationship Id="rId5" Type="http://schemas.openxmlformats.org/officeDocument/2006/relationships/customXml" Target="../../customXml/item99.xml"/><Relationship Id="rId4" Type="http://schemas.openxmlformats.org/officeDocument/2006/relationships/customXml" Target="../../customXml/item98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customXml" Target="../../customXml/item104.xml"/><Relationship Id="rId2" Type="http://schemas.openxmlformats.org/officeDocument/2006/relationships/customXml" Target="../../customXml/item103.xml"/><Relationship Id="rId1" Type="http://schemas.openxmlformats.org/officeDocument/2006/relationships/customXml" Target="../../customXml/item102.xml"/><Relationship Id="rId5" Type="http://schemas.openxmlformats.org/officeDocument/2006/relationships/slideMaster" Target="../slideMasters/slideMaster1.xml"/><Relationship Id="rId4" Type="http://schemas.openxmlformats.org/officeDocument/2006/relationships/customXml" Target="../../customXml/item105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customXml" Target="../../customXml/item107.xml"/><Relationship Id="rId7" Type="http://schemas.openxmlformats.org/officeDocument/2006/relationships/customXml" Target="../../customXml/item111.xml"/><Relationship Id="rId2" Type="http://schemas.openxmlformats.org/officeDocument/2006/relationships/customXml" Target="../../customXml/item106.xml"/><Relationship Id="rId1" Type="http://schemas.openxmlformats.org/officeDocument/2006/relationships/customXml" Target="../../customXml/item112.xml"/><Relationship Id="rId6" Type="http://schemas.openxmlformats.org/officeDocument/2006/relationships/customXml" Target="../../customXml/item110.xml"/><Relationship Id="rId5" Type="http://schemas.openxmlformats.org/officeDocument/2006/relationships/customXml" Target="../../customXml/item109.xml"/><Relationship Id="rId10" Type="http://schemas.openxmlformats.org/officeDocument/2006/relationships/image" Target="../media/image2.png"/><Relationship Id="rId4" Type="http://schemas.openxmlformats.org/officeDocument/2006/relationships/customXml" Target="../../customXml/item108.xml"/><Relationship Id="rId9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customXml" Target="../../customXml/item115.xml"/><Relationship Id="rId2" Type="http://schemas.openxmlformats.org/officeDocument/2006/relationships/customXml" Target="../../customXml/item114.xml"/><Relationship Id="rId1" Type="http://schemas.openxmlformats.org/officeDocument/2006/relationships/customXml" Target="../../customXml/item113.xml"/><Relationship Id="rId5" Type="http://schemas.openxmlformats.org/officeDocument/2006/relationships/slideMaster" Target="../slideMasters/slideMaster1.xml"/><Relationship Id="rId4" Type="http://schemas.openxmlformats.org/officeDocument/2006/relationships/customXml" Target="../../customXml/item116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customXml" Target="../../customXml/item118.xml"/><Relationship Id="rId7" Type="http://schemas.openxmlformats.org/officeDocument/2006/relationships/customXml" Target="../../customXml/item122.xml"/><Relationship Id="rId2" Type="http://schemas.openxmlformats.org/officeDocument/2006/relationships/customXml" Target="../../customXml/item117.xml"/><Relationship Id="rId1" Type="http://schemas.openxmlformats.org/officeDocument/2006/relationships/customXml" Target="../../customXml/item123.xml"/><Relationship Id="rId6" Type="http://schemas.openxmlformats.org/officeDocument/2006/relationships/customXml" Target="../../customXml/item121.xml"/><Relationship Id="rId5" Type="http://schemas.openxmlformats.org/officeDocument/2006/relationships/customXml" Target="../../customXml/item120.xml"/><Relationship Id="rId4" Type="http://schemas.openxmlformats.org/officeDocument/2006/relationships/customXml" Target="../../customXml/item119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customXml" Target="../../customXml/item130.xml"/><Relationship Id="rId3" Type="http://schemas.openxmlformats.org/officeDocument/2006/relationships/customXml" Target="../../customXml/item125.xml"/><Relationship Id="rId7" Type="http://schemas.openxmlformats.org/officeDocument/2006/relationships/customXml" Target="../../customXml/item129.xml"/><Relationship Id="rId2" Type="http://schemas.openxmlformats.org/officeDocument/2006/relationships/customXml" Target="../../customXml/item124.xml"/><Relationship Id="rId1" Type="http://schemas.openxmlformats.org/officeDocument/2006/relationships/customXml" Target="../../customXml/item131.xml"/><Relationship Id="rId6" Type="http://schemas.openxmlformats.org/officeDocument/2006/relationships/customXml" Target="../../customXml/item128.xml"/><Relationship Id="rId5" Type="http://schemas.openxmlformats.org/officeDocument/2006/relationships/customXml" Target="../../customXml/item127.xml"/><Relationship Id="rId4" Type="http://schemas.openxmlformats.org/officeDocument/2006/relationships/customXml" Target="../../customXml/item126.xml"/><Relationship Id="rId9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customXml" Target="../../customXml/item133.xml"/><Relationship Id="rId7" Type="http://schemas.openxmlformats.org/officeDocument/2006/relationships/slideMaster" Target="../slideMasters/slideMaster1.xml"/><Relationship Id="rId2" Type="http://schemas.openxmlformats.org/officeDocument/2006/relationships/customXml" Target="../../customXml/item132.xml"/><Relationship Id="rId1" Type="http://schemas.openxmlformats.org/officeDocument/2006/relationships/customXml" Target="../../customXml/item137.xml"/><Relationship Id="rId6" Type="http://schemas.openxmlformats.org/officeDocument/2006/relationships/customXml" Target="../../customXml/item136.xml"/><Relationship Id="rId5" Type="http://schemas.openxmlformats.org/officeDocument/2006/relationships/customXml" Target="../../customXml/item135.xml"/><Relationship Id="rId4" Type="http://schemas.openxmlformats.org/officeDocument/2006/relationships/customXml" Target="../../customXml/item134.xml"/><Relationship Id="rId9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customXml" Target="../../customXml/item140.xml"/><Relationship Id="rId2" Type="http://schemas.openxmlformats.org/officeDocument/2006/relationships/customXml" Target="../../customXml/item139.xml"/><Relationship Id="rId1" Type="http://schemas.openxmlformats.org/officeDocument/2006/relationships/customXml" Target="../../customXml/item138.xml"/><Relationship Id="rId6" Type="http://schemas.openxmlformats.org/officeDocument/2006/relationships/slideMaster" Target="../slideMasters/slideMaster1.xml"/><Relationship Id="rId5" Type="http://schemas.openxmlformats.org/officeDocument/2006/relationships/customXml" Target="../../customXml/item142.xml"/><Relationship Id="rId4" Type="http://schemas.openxmlformats.org/officeDocument/2006/relationships/customXml" Target="../../customXml/item141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customXml" Target="../../customXml/item149.xml"/><Relationship Id="rId3" Type="http://schemas.openxmlformats.org/officeDocument/2006/relationships/customXml" Target="../../customXml/item144.xml"/><Relationship Id="rId7" Type="http://schemas.openxmlformats.org/officeDocument/2006/relationships/customXml" Target="../../customXml/item148.xml"/><Relationship Id="rId2" Type="http://schemas.openxmlformats.org/officeDocument/2006/relationships/customXml" Target="../../customXml/item143.xml"/><Relationship Id="rId1" Type="http://schemas.openxmlformats.org/officeDocument/2006/relationships/customXml" Target="../../customXml/item150.xml"/><Relationship Id="rId6" Type="http://schemas.openxmlformats.org/officeDocument/2006/relationships/customXml" Target="../../customXml/item147.xml"/><Relationship Id="rId11" Type="http://schemas.openxmlformats.org/officeDocument/2006/relationships/image" Target="../media/image2.png"/><Relationship Id="rId5" Type="http://schemas.openxmlformats.org/officeDocument/2006/relationships/customXml" Target="../../customXml/item146.xml"/><Relationship Id="rId10" Type="http://schemas.openxmlformats.org/officeDocument/2006/relationships/image" Target="../media/image1.png"/><Relationship Id="rId4" Type="http://schemas.openxmlformats.org/officeDocument/2006/relationships/customXml" Target="../../customXml/item145.xml"/><Relationship Id="rId9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customXml" Target="../../customXml/item153.xml"/><Relationship Id="rId2" Type="http://schemas.openxmlformats.org/officeDocument/2006/relationships/customXml" Target="../../customXml/item152.xml"/><Relationship Id="rId1" Type="http://schemas.openxmlformats.org/officeDocument/2006/relationships/customXml" Target="../../customXml/item151.xml"/><Relationship Id="rId6" Type="http://schemas.openxmlformats.org/officeDocument/2006/relationships/slideMaster" Target="../slideMasters/slideMaster1.xml"/><Relationship Id="rId5" Type="http://schemas.openxmlformats.org/officeDocument/2006/relationships/customXml" Target="../../customXml/item155.xml"/><Relationship Id="rId4" Type="http://schemas.openxmlformats.org/officeDocument/2006/relationships/customXml" Target="../../customXml/item15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customXml" Target="../../customXml/item157.xml"/><Relationship Id="rId7" Type="http://schemas.openxmlformats.org/officeDocument/2006/relationships/image" Target="../media/image2.png"/><Relationship Id="rId2" Type="http://schemas.openxmlformats.org/officeDocument/2006/relationships/customXml" Target="../../customXml/item156.xml"/><Relationship Id="rId1" Type="http://schemas.openxmlformats.org/officeDocument/2006/relationships/customXml" Target="../../customXml/item159.xml"/><Relationship Id="rId6" Type="http://schemas.openxmlformats.org/officeDocument/2006/relationships/image" Target="../media/image1.png"/><Relationship Id="rId5" Type="http://schemas.openxmlformats.org/officeDocument/2006/relationships/slideMaster" Target="../slideMasters/slideMaster1.xml"/><Relationship Id="rId4" Type="http://schemas.openxmlformats.org/officeDocument/2006/relationships/customXml" Target="../../customXml/item158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customXml" Target="../../customXml/item161.xml"/><Relationship Id="rId2" Type="http://schemas.openxmlformats.org/officeDocument/2006/relationships/customXml" Target="../../customXml/item160.xml"/><Relationship Id="rId1" Type="http://schemas.openxmlformats.org/officeDocument/2006/relationships/customXml" Target="../../customXml/item16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customXml" Target="../../customXml/item164.xml"/><Relationship Id="rId7" Type="http://schemas.openxmlformats.org/officeDocument/2006/relationships/image" Target="../media/image6.png"/><Relationship Id="rId2" Type="http://schemas.openxmlformats.org/officeDocument/2006/relationships/customXml" Target="../../customXml/item163.xml"/><Relationship Id="rId1" Type="http://schemas.openxmlformats.org/officeDocument/2006/relationships/customXml" Target="../../customXml/item167.xml"/><Relationship Id="rId6" Type="http://schemas.openxmlformats.org/officeDocument/2006/relationships/slideMaster" Target="../slideMasters/slideMaster1.xml"/><Relationship Id="rId5" Type="http://schemas.openxmlformats.org/officeDocument/2006/relationships/customXml" Target="../../customXml/item166.xml"/><Relationship Id="rId4" Type="http://schemas.openxmlformats.org/officeDocument/2006/relationships/customXml" Target="../../customXml/item16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 preserve="1">
  <p:cSld name="Title Slide">
    <p:bg>
      <p:bgPr>
        <a:solidFill>
          <a:schemeClr val="dk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  <p:custDataLst>
              <p:custData r:id="rId2"/>
            </p:custDataLst>
          </p:nvPr>
        </p:nvSpPr>
        <p:spPr>
          <a:xfrm>
            <a:off x="457200" y="2566800"/>
            <a:ext cx="6906703" cy="880153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lnSpc>
                <a:spcPct val="90000"/>
              </a:lnSpc>
              <a:defRPr sz="4000" b="0" i="0" cap="none" baseline="0">
                <a:solidFill>
                  <a:schemeClr val="lt2"/>
                </a:solidFill>
                <a:latin typeface="+mj-lt"/>
                <a:cs typeface="Georgia Pro Light" panose="02040302050405020303" pitchFamily="18" charset="0"/>
              </a:defRPr>
            </a:lvl1pPr>
          </a:lstStyle>
          <a:p>
            <a:r>
              <a:rPr lang="en-GB"/>
              <a:t>Main title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  <p:custDataLst>
              <p:custData r:id="rId3"/>
            </p:custDataLst>
          </p:nvPr>
        </p:nvSpPr>
        <p:spPr>
          <a:xfrm>
            <a:off x="7533764" y="2566800"/>
            <a:ext cx="4201201" cy="340038"/>
          </a:xfrm>
        </p:spPr>
        <p:txBody>
          <a:bodyPr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cap="none">
                <a:solidFill>
                  <a:schemeClr val="l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Subtitle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38E4E92-9AFC-8F34-D178-F85738EE60B0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custData r:id="rId4"/>
            </p:custDataLst>
          </p:nvPr>
        </p:nvSpPr>
        <p:spPr>
          <a:xfrm>
            <a:off x="7533766" y="2955600"/>
            <a:ext cx="4202235" cy="388800"/>
          </a:xfrm>
        </p:spPr>
        <p:txBody>
          <a:bodyPr anchor="b" anchorCtr="0"/>
          <a:lstStyle>
            <a:lvl1pPr marL="0" indent="0" algn="r">
              <a:buNone/>
              <a:defRPr sz="1200">
                <a:solidFill>
                  <a:schemeClr val="lt2"/>
                </a:solidFill>
              </a:defRPr>
            </a:lvl1pPr>
          </a:lstStyle>
          <a:p>
            <a:pPr lvl="0"/>
            <a:r>
              <a:rPr lang="en-GB"/>
              <a:t>Presenter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804D60C-57AB-68C3-4AB4-908C9DFEFAD1}"/>
              </a:ext>
            </a:extLst>
          </p:cNvPr>
          <p:cNvSpPr>
            <a:spLocks noGrp="1"/>
          </p:cNvSpPr>
          <p:nvPr>
            <p:ph type="body" sz="quarter" idx="11" hasCustomPrompt="1"/>
            <p:custDataLst>
              <p:custData r:id="rId5"/>
            </p:custDataLst>
          </p:nvPr>
        </p:nvSpPr>
        <p:spPr>
          <a:xfrm>
            <a:off x="7533764" y="428400"/>
            <a:ext cx="4202235" cy="536400"/>
          </a:xfrm>
        </p:spPr>
        <p:txBody>
          <a:bodyPr anchor="t"/>
          <a:lstStyle>
            <a:lvl1pPr marL="0" indent="0" algn="r">
              <a:buNone/>
              <a:defRPr sz="1000">
                <a:solidFill>
                  <a:schemeClr val="lt2"/>
                </a:solidFill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4" name="FrameImage" descr="Breads traveling on conveyor belt in bakery factory: Breads are moving along a conveyor belt in a bakery factory. Workers oversee the process as the loaves are baked and arranged for packaging in a busy setting.">
            <a:extLst>
              <a:ext uri="{FF2B5EF4-FFF2-40B4-BE49-F238E27FC236}">
                <a16:creationId xmlns:a16="http://schemas.microsoft.com/office/drawing/2014/main" id="{2D311B1E-6C67-7F54-F36A-7E2D1B6912CA}"/>
              </a:ext>
            </a:extLst>
          </p:cNvPr>
          <p:cNvSpPr/>
          <p:nvPr userDrawn="1">
            <p:custDataLst>
              <p:custData r:id="rId6"/>
            </p:custDataLst>
          </p:nvPr>
        </p:nvSpPr>
        <p:spPr>
          <a:xfrm>
            <a:off x="457200" y="3542400"/>
            <a:ext cx="11278800" cy="3315600"/>
          </a:xfrm>
          <a:prstGeom prst="rect">
            <a:avLst/>
          </a:prstGeom>
          <a:blipFill>
            <a:blip r:embed="rId8"/>
            <a:stretch>
              <a:fillRect t="-63391" b="-63391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pic>
        <p:nvPicPr>
          <p:cNvPr id="6" name="CoverMainLogo_WHITE" descr="The Marsh company logo.">
            <a:extLst>
              <a:ext uri="{FF2B5EF4-FFF2-40B4-BE49-F238E27FC236}">
                <a16:creationId xmlns:a16="http://schemas.microsoft.com/office/drawing/2014/main" id="{ED66B3D1-4F90-968F-61F1-F263FE4129A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 bwMode="invGray">
          <a:xfrm>
            <a:off x="457200" y="457200"/>
            <a:ext cx="1673355" cy="365761"/>
          </a:xfrm>
          <a:prstGeom prst="rect">
            <a:avLst/>
          </a:prstGeom>
        </p:spPr>
      </p:pic>
      <p:pic>
        <p:nvPicPr>
          <p:cNvPr id="8" name="CoverMainLogo_COLOUR" descr="The Marsh company logo." hidden="1">
            <a:extLst>
              <a:ext uri="{FF2B5EF4-FFF2-40B4-BE49-F238E27FC236}">
                <a16:creationId xmlns:a16="http://schemas.microsoft.com/office/drawing/2014/main" id="{E136D8BD-2D27-F8EC-5CA0-54A2EC25DEFE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 bwMode="invGray">
          <a:xfrm>
            <a:off x="457200" y="457200"/>
            <a:ext cx="1673355" cy="365761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583194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00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  <p:custDataLst>
              <p:custData r:id="rId1"/>
            </p:custDataLst>
          </p:nvPr>
        </p:nvSpPr>
        <p:spPr>
          <a:xfrm>
            <a:off x="464400" y="1411200"/>
            <a:ext cx="11271600" cy="487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1DBFA167-EBBB-980F-D592-144B4E0B90D0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2"/>
            </p:custDataLst>
          </p:nvPr>
        </p:nvSpPr>
        <p:spPr>
          <a:xfrm>
            <a:off x="457200" y="975600"/>
            <a:ext cx="112788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687A39-A1EB-59AA-2F79-DB2DEA0CF268}"/>
              </a:ext>
            </a:extLst>
          </p:cNvPr>
          <p:cNvSpPr>
            <a:spLocks noGrp="1"/>
          </p:cNvSpPr>
          <p:nvPr>
            <p:ph type="title" hasCustomPrompt="1"/>
            <p:custDataLst>
              <p:custData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FA0953-CC8E-69D0-A82A-0F0F688129B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2132D5-5186-04AF-22B7-C3D719B1D91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007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- Midnight blue" type="obj" preserve="1">
  <p:cSld name="Title and Content - Midnight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  <p:custDataLst>
              <p:custData r:id="rId2"/>
            </p:custDataLst>
          </p:nvPr>
        </p:nvSpPr>
        <p:spPr>
          <a:xfrm>
            <a:off x="464400" y="1411200"/>
            <a:ext cx="11271600" cy="487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1DBFA167-EBBB-980F-D592-144B4E0B90D0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3"/>
            </p:custDataLst>
          </p:nvPr>
        </p:nvSpPr>
        <p:spPr>
          <a:xfrm>
            <a:off x="457200" y="975600"/>
            <a:ext cx="112788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687A39-A1EB-59AA-2F79-DB2DEA0CF268}"/>
              </a:ext>
            </a:extLst>
          </p:cNvPr>
          <p:cNvSpPr>
            <a:spLocks noGrp="1"/>
          </p:cNvSpPr>
          <p:nvPr>
            <p:ph type="title" hasCustomPrompt="1"/>
            <p:custDataLst>
              <p:custData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FA0953-CC8E-69D0-A82A-0F0F688129B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2132D5-5186-04AF-22B7-C3D719B1D91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Copyright">
            <a:extLst>
              <a:ext uri="{FF2B5EF4-FFF2-40B4-BE49-F238E27FC236}">
                <a16:creationId xmlns:a16="http://schemas.microsoft.com/office/drawing/2014/main" id="{F92ABBA5-F11A-A20B-F506-13C76134F409}"/>
              </a:ext>
            </a:extLst>
          </p:cNvPr>
          <p:cNvSpPr txBox="1">
            <a:spLocks/>
          </p:cNvSpPr>
          <p:nvPr userDrawn="1">
            <p:custDataLst>
              <p:custData r:id="rId5"/>
            </p:custDataLst>
          </p:nvPr>
        </p:nvSpPr>
        <p:spPr>
          <a:xfrm>
            <a:off x="6210000" y="6606000"/>
            <a:ext cx="5158800" cy="123111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GB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700">
                <a:solidFill>
                  <a:schemeClr val="bg1"/>
                </a:solidFill>
              </a:rPr>
              <a:t>© 2026 Marsh. All rights reserved.</a:t>
            </a:r>
          </a:p>
        </p:txBody>
      </p:sp>
      <p:sp>
        <p:nvSpPr>
          <p:cNvPr id="8" name="Footer Rule">
            <a:extLst>
              <a:ext uri="{FF2B5EF4-FFF2-40B4-BE49-F238E27FC236}">
                <a16:creationId xmlns:a16="http://schemas.microsoft.com/office/drawing/2014/main" id="{8AAEC330-021D-EEB3-48F8-5219C0ABDC25}"/>
              </a:ext>
            </a:extLst>
          </p:cNvPr>
          <p:cNvSpPr/>
          <p:nvPr userDrawn="1">
            <p:custDataLst>
              <p:custData r:id="rId6"/>
            </p:custDataLst>
          </p:nvPr>
        </p:nvSpPr>
        <p:spPr>
          <a:xfrm>
            <a:off x="457200" y="6400800"/>
            <a:ext cx="11278800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solid"/>
            <a:headEnd type="none"/>
            <a:tailEnd type="none"/>
          </a:ln>
        </p:spPr>
        <p:txBody>
          <a:bodyPr lIns="0" tIns="0" rIns="0" bIns="0"/>
          <a:lstStyle/>
          <a:p>
            <a:endParaRPr lang="en-GB" sz="700">
              <a:solidFill>
                <a:schemeClr val="tx1"/>
              </a:solidFill>
            </a:endParaRPr>
          </a:p>
        </p:txBody>
      </p:sp>
      <p:pic>
        <p:nvPicPr>
          <p:cNvPr id="10" name="ContentLogo_WHITE" descr="The Marsh company logo.">
            <a:extLst>
              <a:ext uri="{FF2B5EF4-FFF2-40B4-BE49-F238E27FC236}">
                <a16:creationId xmlns:a16="http://schemas.microsoft.com/office/drawing/2014/main" id="{8BCF12A2-D369-58AB-8CE6-F08CCFD5E10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 bwMode="invGray">
          <a:xfrm>
            <a:off x="457200" y="6537960"/>
            <a:ext cx="752858" cy="164592"/>
          </a:xfrm>
          <a:prstGeom prst="rect">
            <a:avLst/>
          </a:prstGeom>
        </p:spPr>
      </p:pic>
      <p:pic>
        <p:nvPicPr>
          <p:cNvPr id="12" name="ContentLogo_COLOUR" descr="The Marsh company logo." hidden="1">
            <a:extLst>
              <a:ext uri="{FF2B5EF4-FFF2-40B4-BE49-F238E27FC236}">
                <a16:creationId xmlns:a16="http://schemas.microsoft.com/office/drawing/2014/main" id="{F2FA2282-1AD8-F79D-2538-CF20AE50F980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 bwMode="invGray">
          <a:xfrm>
            <a:off x="457200" y="6537960"/>
            <a:ext cx="752858" cy="164592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560971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- Sky blue" type="obj" preserve="1">
  <p:cSld name="Title and Content - Sky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  <p:custDataLst>
              <p:custData r:id="rId1"/>
            </p:custDataLst>
          </p:nvPr>
        </p:nvSpPr>
        <p:spPr>
          <a:xfrm>
            <a:off x="464400" y="1411200"/>
            <a:ext cx="11271600" cy="487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1DBFA167-EBBB-980F-D592-144B4E0B90D0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2"/>
            </p:custDataLst>
          </p:nvPr>
        </p:nvSpPr>
        <p:spPr>
          <a:xfrm>
            <a:off x="457200" y="975600"/>
            <a:ext cx="112788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687A39-A1EB-59AA-2F79-DB2DEA0CF268}"/>
              </a:ext>
            </a:extLst>
          </p:cNvPr>
          <p:cNvSpPr>
            <a:spLocks noGrp="1"/>
          </p:cNvSpPr>
          <p:nvPr>
            <p:ph type="title" hasCustomPrompt="1"/>
            <p:custDataLst>
              <p:custData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FA0953-CC8E-69D0-A82A-0F0F688129B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2132D5-5186-04AF-22B7-C3D719B1D91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908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2422D773-8B6D-F1F5-3CF3-45DA7390341E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1"/>
            </p:custDataLst>
          </p:nvPr>
        </p:nvSpPr>
        <p:spPr>
          <a:xfrm>
            <a:off x="457200" y="975600"/>
            <a:ext cx="112788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0397F5-0585-9339-EB8E-57E32F286930}"/>
              </a:ext>
            </a:extLst>
          </p:cNvPr>
          <p:cNvSpPr>
            <a:spLocks noGrp="1"/>
          </p:cNvSpPr>
          <p:nvPr>
            <p:ph type="title" hasCustomPrompt="1"/>
            <p:custDataLst>
              <p:custData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CD7FE4-1591-FDD7-05F1-391927293F5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E32A24-5C37-B6AA-ED00-F3B697F2CB7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686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Midnight blue" type="titleOnly" preserve="1">
  <p:cSld name="Title Only - Midnight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2422D773-8B6D-F1F5-3CF3-45DA7390341E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2"/>
            </p:custDataLst>
          </p:nvPr>
        </p:nvSpPr>
        <p:spPr>
          <a:xfrm>
            <a:off x="457200" y="975600"/>
            <a:ext cx="112788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0397F5-0585-9339-EB8E-57E32F286930}"/>
              </a:ext>
            </a:extLst>
          </p:cNvPr>
          <p:cNvSpPr>
            <a:spLocks noGrp="1"/>
          </p:cNvSpPr>
          <p:nvPr>
            <p:ph type="title" hasCustomPrompt="1"/>
            <p:custDataLst>
              <p:custData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CD7FE4-1591-FDD7-05F1-391927293F5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E32A24-5C37-B6AA-ED00-F3B697F2CB7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Copyright">
            <a:extLst>
              <a:ext uri="{FF2B5EF4-FFF2-40B4-BE49-F238E27FC236}">
                <a16:creationId xmlns:a16="http://schemas.microsoft.com/office/drawing/2014/main" id="{EB3AF6A9-7E05-E41F-9713-EF092F1E159E}"/>
              </a:ext>
            </a:extLst>
          </p:cNvPr>
          <p:cNvSpPr txBox="1">
            <a:spLocks/>
          </p:cNvSpPr>
          <p:nvPr userDrawn="1">
            <p:custDataLst>
              <p:custData r:id="rId4"/>
            </p:custDataLst>
          </p:nvPr>
        </p:nvSpPr>
        <p:spPr>
          <a:xfrm>
            <a:off x="6210000" y="6606000"/>
            <a:ext cx="5158800" cy="123111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GB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700">
                <a:solidFill>
                  <a:schemeClr val="bg1"/>
                </a:solidFill>
              </a:rPr>
              <a:t>© 2026 Marsh. All rights reserved.</a:t>
            </a:r>
          </a:p>
        </p:txBody>
      </p:sp>
      <p:sp>
        <p:nvSpPr>
          <p:cNvPr id="7" name="Footer Rule">
            <a:extLst>
              <a:ext uri="{FF2B5EF4-FFF2-40B4-BE49-F238E27FC236}">
                <a16:creationId xmlns:a16="http://schemas.microsoft.com/office/drawing/2014/main" id="{D7C012F9-D6BF-67D1-2BE2-0ED569CBE144}"/>
              </a:ext>
            </a:extLst>
          </p:cNvPr>
          <p:cNvSpPr/>
          <p:nvPr userDrawn="1">
            <p:custDataLst>
              <p:custData r:id="rId5"/>
            </p:custDataLst>
          </p:nvPr>
        </p:nvSpPr>
        <p:spPr>
          <a:xfrm>
            <a:off x="457200" y="6400800"/>
            <a:ext cx="11278800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solid"/>
            <a:headEnd type="none"/>
            <a:tailEnd type="none"/>
          </a:ln>
        </p:spPr>
        <p:txBody>
          <a:bodyPr lIns="0" tIns="0" rIns="0" bIns="0"/>
          <a:lstStyle/>
          <a:p>
            <a:endParaRPr lang="en-GB" sz="700">
              <a:solidFill>
                <a:schemeClr val="tx1"/>
              </a:solidFill>
            </a:endParaRPr>
          </a:p>
        </p:txBody>
      </p:sp>
      <p:pic>
        <p:nvPicPr>
          <p:cNvPr id="9" name="ContentLogo_WHITE" descr="The Marsh company logo.">
            <a:extLst>
              <a:ext uri="{FF2B5EF4-FFF2-40B4-BE49-F238E27FC236}">
                <a16:creationId xmlns:a16="http://schemas.microsoft.com/office/drawing/2014/main" id="{17B20E33-C719-0FD6-5F05-818413A31396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 bwMode="invGray">
          <a:xfrm>
            <a:off x="457200" y="6537960"/>
            <a:ext cx="752858" cy="164592"/>
          </a:xfrm>
          <a:prstGeom prst="rect">
            <a:avLst/>
          </a:prstGeom>
        </p:spPr>
      </p:pic>
      <p:pic>
        <p:nvPicPr>
          <p:cNvPr id="11" name="ContentLogo_COLOUR" descr="The Marsh company logo." hidden="1">
            <a:extLst>
              <a:ext uri="{FF2B5EF4-FFF2-40B4-BE49-F238E27FC236}">
                <a16:creationId xmlns:a16="http://schemas.microsoft.com/office/drawing/2014/main" id="{8D2D4D93-2C8B-00E8-8ECB-C803DA298EC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 bwMode="invGray">
          <a:xfrm>
            <a:off x="457200" y="6537960"/>
            <a:ext cx="752858" cy="164592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1591545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Sky blue" type="titleOnly" preserve="1">
  <p:cSld name="Title Only - Sky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2422D773-8B6D-F1F5-3CF3-45DA7390341E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1"/>
            </p:custDataLst>
          </p:nvPr>
        </p:nvSpPr>
        <p:spPr>
          <a:xfrm>
            <a:off x="457200" y="975600"/>
            <a:ext cx="112788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0397F5-0585-9339-EB8E-57E32F286930}"/>
              </a:ext>
            </a:extLst>
          </p:cNvPr>
          <p:cNvSpPr>
            <a:spLocks noGrp="1"/>
          </p:cNvSpPr>
          <p:nvPr>
            <p:ph type="title" hasCustomPrompt="1"/>
            <p:custDataLst>
              <p:custData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CD7FE4-1591-FDD7-05F1-391927293F5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E32A24-5C37-B6AA-ED00-F3B697F2CB7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186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custData r:id="rId1"/>
    </p:custDataLst>
    <p:extLst>
      <p:ext uri="{BB962C8B-B14F-4D97-AF65-F5344CB8AC3E}">
        <p14:creationId xmlns:p14="http://schemas.microsoft.com/office/powerpoint/2010/main" val="751342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- Midnight blue" type="blank" preserve="1">
  <p:cSld name="Blank - Midnight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custData r:id="rId1"/>
    </p:custDataLst>
    <p:extLst>
      <p:ext uri="{BB962C8B-B14F-4D97-AF65-F5344CB8AC3E}">
        <p14:creationId xmlns:p14="http://schemas.microsoft.com/office/powerpoint/2010/main" val="2519301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- Sky blue" type="blank" preserve="1">
  <p:cSld name="Blank - Sky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custData r:id="rId1"/>
    </p:custDataLst>
    <p:extLst>
      <p:ext uri="{BB962C8B-B14F-4D97-AF65-F5344CB8AC3E}">
        <p14:creationId xmlns:p14="http://schemas.microsoft.com/office/powerpoint/2010/main" val="2682690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  <p:custDataLst>
              <p:custData r:id="rId1"/>
            </p:custDataLst>
          </p:nvPr>
        </p:nvSpPr>
        <p:spPr>
          <a:xfrm>
            <a:off x="457200" y="1411200"/>
            <a:ext cx="55260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  <p:custDataLst>
              <p:custData r:id="rId2"/>
            </p:custDataLst>
          </p:nvPr>
        </p:nvSpPr>
        <p:spPr>
          <a:xfrm>
            <a:off x="6210000" y="1411200"/>
            <a:ext cx="55260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6F971F5-72C9-9FA0-D4FA-4115FF9C7812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3"/>
            </p:custDataLst>
          </p:nvPr>
        </p:nvSpPr>
        <p:spPr>
          <a:xfrm>
            <a:off x="457200" y="975600"/>
            <a:ext cx="112788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D731A64-2BAC-4802-E868-A4A0D1BF1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142892-5420-DC43-3EEF-D4BE29E2EC3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6714D-1946-3625-54D0-D09B477162B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606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- Midnight blue" type="twoObj" preserve="1">
  <p:cSld name="Two Content - Midnight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  <p:custDataLst>
              <p:custData r:id="rId2"/>
            </p:custDataLst>
          </p:nvPr>
        </p:nvSpPr>
        <p:spPr>
          <a:xfrm>
            <a:off x="457200" y="1411200"/>
            <a:ext cx="5526000" cy="487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  <p:custDataLst>
              <p:custData r:id="rId3"/>
            </p:custDataLst>
          </p:nvPr>
        </p:nvSpPr>
        <p:spPr>
          <a:xfrm>
            <a:off x="6210000" y="1411200"/>
            <a:ext cx="5526000" cy="487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6F971F5-72C9-9FA0-D4FA-4115FF9C7812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4"/>
            </p:custDataLst>
          </p:nvPr>
        </p:nvSpPr>
        <p:spPr>
          <a:xfrm>
            <a:off x="457200" y="975600"/>
            <a:ext cx="112788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D731A64-2BAC-4802-E868-A4A0D1BF1D50}"/>
              </a:ext>
            </a:extLst>
          </p:cNvPr>
          <p:cNvSpPr>
            <a:spLocks noGrp="1"/>
          </p:cNvSpPr>
          <p:nvPr>
            <p:ph type="title" hasCustomPrompt="1"/>
            <p:custDataLst>
              <p:custData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142892-5420-DC43-3EEF-D4BE29E2EC3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6714D-1946-3625-54D0-D09B477162B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Copyright">
            <a:extLst>
              <a:ext uri="{FF2B5EF4-FFF2-40B4-BE49-F238E27FC236}">
                <a16:creationId xmlns:a16="http://schemas.microsoft.com/office/drawing/2014/main" id="{5A26B873-B176-EBA2-3B08-D4CF08952F52}"/>
              </a:ext>
            </a:extLst>
          </p:cNvPr>
          <p:cNvSpPr txBox="1">
            <a:spLocks/>
          </p:cNvSpPr>
          <p:nvPr userDrawn="1">
            <p:custDataLst>
              <p:custData r:id="rId6"/>
            </p:custDataLst>
          </p:nvPr>
        </p:nvSpPr>
        <p:spPr>
          <a:xfrm>
            <a:off x="6210000" y="6606000"/>
            <a:ext cx="5158800" cy="123111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GB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700">
                <a:solidFill>
                  <a:schemeClr val="bg1"/>
                </a:solidFill>
              </a:rPr>
              <a:t>© 2026 Marsh. All rights reserved.</a:t>
            </a:r>
          </a:p>
        </p:txBody>
      </p:sp>
      <p:sp>
        <p:nvSpPr>
          <p:cNvPr id="8" name="Footer Rule">
            <a:extLst>
              <a:ext uri="{FF2B5EF4-FFF2-40B4-BE49-F238E27FC236}">
                <a16:creationId xmlns:a16="http://schemas.microsoft.com/office/drawing/2014/main" id="{EA510DDC-6C5D-B1CF-C305-B77AF0810FDD}"/>
              </a:ext>
            </a:extLst>
          </p:cNvPr>
          <p:cNvSpPr/>
          <p:nvPr userDrawn="1">
            <p:custDataLst>
              <p:custData r:id="rId7"/>
            </p:custDataLst>
          </p:nvPr>
        </p:nvSpPr>
        <p:spPr>
          <a:xfrm>
            <a:off x="457200" y="6400800"/>
            <a:ext cx="11278800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solid"/>
            <a:headEnd type="none"/>
            <a:tailEnd type="none"/>
          </a:ln>
        </p:spPr>
        <p:txBody>
          <a:bodyPr lIns="0" tIns="0" rIns="0" bIns="0"/>
          <a:lstStyle/>
          <a:p>
            <a:endParaRPr lang="en-GB" sz="700">
              <a:solidFill>
                <a:schemeClr val="tx1"/>
              </a:solidFill>
            </a:endParaRPr>
          </a:p>
        </p:txBody>
      </p:sp>
      <p:pic>
        <p:nvPicPr>
          <p:cNvPr id="11" name="ContentLogo_WHITE" descr="The Marsh company logo.">
            <a:extLst>
              <a:ext uri="{FF2B5EF4-FFF2-40B4-BE49-F238E27FC236}">
                <a16:creationId xmlns:a16="http://schemas.microsoft.com/office/drawing/2014/main" id="{BED4F36D-7093-81FC-47F6-64FF7BEDFDC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 bwMode="invGray">
          <a:xfrm>
            <a:off x="457200" y="6537960"/>
            <a:ext cx="752858" cy="164592"/>
          </a:xfrm>
          <a:prstGeom prst="rect">
            <a:avLst/>
          </a:prstGeom>
        </p:spPr>
      </p:pic>
      <p:pic>
        <p:nvPicPr>
          <p:cNvPr id="13" name="ContentLogo_COLOUR" descr="The Marsh company logo." hidden="1">
            <a:extLst>
              <a:ext uri="{FF2B5EF4-FFF2-40B4-BE49-F238E27FC236}">
                <a16:creationId xmlns:a16="http://schemas.microsoft.com/office/drawing/2014/main" id="{4C478FED-5A27-92FE-6DEC-CC241219C145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 bwMode="invGray">
          <a:xfrm>
            <a:off x="457200" y="6537960"/>
            <a:ext cx="752858" cy="164592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758047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- Sky blue" type="twoObj" preserve="1">
  <p:cSld name="Two Content - Sky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  <p:custDataLst>
              <p:custData r:id="rId1"/>
            </p:custDataLst>
          </p:nvPr>
        </p:nvSpPr>
        <p:spPr>
          <a:xfrm>
            <a:off x="457200" y="1411200"/>
            <a:ext cx="55260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  <p:custDataLst>
              <p:custData r:id="rId2"/>
            </p:custDataLst>
          </p:nvPr>
        </p:nvSpPr>
        <p:spPr>
          <a:xfrm>
            <a:off x="6210000" y="1411200"/>
            <a:ext cx="55260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6F971F5-72C9-9FA0-D4FA-4115FF9C7812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3"/>
            </p:custDataLst>
          </p:nvPr>
        </p:nvSpPr>
        <p:spPr>
          <a:xfrm>
            <a:off x="457200" y="975600"/>
            <a:ext cx="112788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D731A64-2BAC-4802-E868-A4A0D1BF1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142892-5420-DC43-3EEF-D4BE29E2EC3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6714D-1946-3625-54D0-D09B477162B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863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white half sky blue" type="twoObj" preserve="1">
  <p:cSld name="Half white half sk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Panel Right">
            <a:extLst>
              <a:ext uri="{FF2B5EF4-FFF2-40B4-BE49-F238E27FC236}">
                <a16:creationId xmlns:a16="http://schemas.microsoft.com/office/drawing/2014/main" id="{806BF971-81CE-83F3-55E6-3A94C1B67D5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  <p:custDataLst>
              <p:custData r:id="rId2"/>
            </p:custDataLst>
          </p:nvPr>
        </p:nvSpPr>
        <p:spPr>
          <a:xfrm>
            <a:off x="457200" y="1411200"/>
            <a:ext cx="55260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  <p:custDataLst>
              <p:custData r:id="rId3"/>
            </p:custDataLst>
          </p:nvPr>
        </p:nvSpPr>
        <p:spPr>
          <a:xfrm>
            <a:off x="6210000" y="1411200"/>
            <a:ext cx="55260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6F971F5-72C9-9FA0-D4FA-4115FF9C7812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4"/>
            </p:custDataLst>
          </p:nvPr>
        </p:nvSpPr>
        <p:spPr>
          <a:xfrm>
            <a:off x="457200" y="975600"/>
            <a:ext cx="112788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D731A64-2BAC-4802-E868-A4A0D1BF1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142892-5420-DC43-3EEF-D4BE29E2EC3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6714D-1946-3625-54D0-D09B477162B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pyright">
            <a:extLst>
              <a:ext uri="{FF2B5EF4-FFF2-40B4-BE49-F238E27FC236}">
                <a16:creationId xmlns:a16="http://schemas.microsoft.com/office/drawing/2014/main" id="{12749373-D753-88A0-4209-B44FACDFB080}"/>
              </a:ext>
            </a:extLst>
          </p:cNvPr>
          <p:cNvSpPr txBox="1">
            <a:spLocks/>
          </p:cNvSpPr>
          <p:nvPr userDrawn="1">
            <p:custDataLst>
              <p:custData r:id="rId5"/>
            </p:custDataLst>
          </p:nvPr>
        </p:nvSpPr>
        <p:spPr>
          <a:xfrm>
            <a:off x="6210000" y="6606000"/>
            <a:ext cx="5158800" cy="123111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GB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700">
                <a:solidFill>
                  <a:schemeClr val="dk1"/>
                </a:solidFill>
              </a:rPr>
              <a:t>© 2026 Marsh. All rights reserved.</a:t>
            </a:r>
          </a:p>
        </p:txBody>
      </p:sp>
      <p:sp>
        <p:nvSpPr>
          <p:cNvPr id="9" name="Footer Rule">
            <a:extLst>
              <a:ext uri="{FF2B5EF4-FFF2-40B4-BE49-F238E27FC236}">
                <a16:creationId xmlns:a16="http://schemas.microsoft.com/office/drawing/2014/main" id="{CEE3B79B-B0E9-6A46-3918-74EE430B4A64}"/>
              </a:ext>
            </a:extLst>
          </p:cNvPr>
          <p:cNvSpPr/>
          <p:nvPr userDrawn="1">
            <p:custDataLst>
              <p:custData r:id="rId6"/>
            </p:custDataLst>
          </p:nvPr>
        </p:nvSpPr>
        <p:spPr>
          <a:xfrm>
            <a:off x="457200" y="6400800"/>
            <a:ext cx="11278800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headEnd type="none"/>
            <a:tailEnd type="none"/>
          </a:ln>
        </p:spPr>
        <p:txBody>
          <a:bodyPr lIns="0" tIns="0" rIns="0" bIns="0"/>
          <a:lstStyle/>
          <a:p>
            <a:endParaRPr lang="en-GB" sz="700">
              <a:solidFill>
                <a:schemeClr val="tx1"/>
              </a:solidFill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566976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midnight blue half white" type="twoObj" preserve="1">
  <p:cSld name="Half midnight blue half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Panel Left">
            <a:extLst>
              <a:ext uri="{FF2B5EF4-FFF2-40B4-BE49-F238E27FC236}">
                <a16:creationId xmlns:a16="http://schemas.microsoft.com/office/drawing/2014/main" id="{806BF971-81CE-83F3-55E6-3A94C1B67D5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  <p:custDataLst>
              <p:custData r:id="rId2"/>
            </p:custDataLst>
          </p:nvPr>
        </p:nvSpPr>
        <p:spPr>
          <a:xfrm>
            <a:off x="457200" y="1411200"/>
            <a:ext cx="5526000" cy="487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  <p:custDataLst>
              <p:custData r:id="rId3"/>
            </p:custDataLst>
          </p:nvPr>
        </p:nvSpPr>
        <p:spPr>
          <a:xfrm>
            <a:off x="6210000" y="1411200"/>
            <a:ext cx="55260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6F971F5-72C9-9FA0-D4FA-4115FF9C7812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4"/>
            </p:custDataLst>
          </p:nvPr>
        </p:nvSpPr>
        <p:spPr>
          <a:xfrm>
            <a:off x="457200" y="975600"/>
            <a:ext cx="55245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D731A64-2BAC-4802-E868-A4A0D1BF1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81600"/>
            <a:ext cx="5524500" cy="46298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142892-5420-DC43-3EEF-D4BE29E2EC3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6714D-1946-3625-54D0-D09B477162B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Rule">
            <a:extLst>
              <a:ext uri="{FF2B5EF4-FFF2-40B4-BE49-F238E27FC236}">
                <a16:creationId xmlns:a16="http://schemas.microsoft.com/office/drawing/2014/main" id="{6C371CB0-9A86-D929-4A15-390C09B03A3B}"/>
              </a:ext>
            </a:extLst>
          </p:cNvPr>
          <p:cNvSpPr/>
          <p:nvPr userDrawn="1">
            <p:custDataLst>
              <p:custData r:id="rId5"/>
            </p:custDataLst>
          </p:nvPr>
        </p:nvSpPr>
        <p:spPr>
          <a:xfrm>
            <a:off x="457200" y="6400800"/>
            <a:ext cx="5638800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solid"/>
            <a:headEnd type="none"/>
            <a:tailEnd type="none"/>
          </a:ln>
        </p:spPr>
        <p:txBody>
          <a:bodyPr lIns="0" tIns="0" rIns="0" bIns="0"/>
          <a:lstStyle/>
          <a:p>
            <a:endParaRPr lang="en-GB" sz="700">
              <a:solidFill>
                <a:schemeClr val="tx1"/>
              </a:solidFill>
            </a:endParaRPr>
          </a:p>
        </p:txBody>
      </p:sp>
      <p:pic>
        <p:nvPicPr>
          <p:cNvPr id="11" name="ContentLogo_WHITE" descr="The Marsh company logo.">
            <a:extLst>
              <a:ext uri="{FF2B5EF4-FFF2-40B4-BE49-F238E27FC236}">
                <a16:creationId xmlns:a16="http://schemas.microsoft.com/office/drawing/2014/main" id="{AF89E8BB-E27B-3E91-3739-206D8DCD8E0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 bwMode="invGray">
          <a:xfrm>
            <a:off x="457200" y="6537960"/>
            <a:ext cx="752858" cy="164592"/>
          </a:xfrm>
          <a:prstGeom prst="rect">
            <a:avLst/>
          </a:prstGeom>
        </p:spPr>
      </p:pic>
      <p:pic>
        <p:nvPicPr>
          <p:cNvPr id="13" name="ContentLogo_COLOUR" descr="The Marsh company logo." hidden="1">
            <a:extLst>
              <a:ext uri="{FF2B5EF4-FFF2-40B4-BE49-F238E27FC236}">
                <a16:creationId xmlns:a16="http://schemas.microsoft.com/office/drawing/2014/main" id="{76293C44-E1F7-7AE9-93D9-762C3ED35545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 bwMode="invGray">
          <a:xfrm>
            <a:off x="457200" y="6537960"/>
            <a:ext cx="752858" cy="164592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186211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white half midnight blue" type="twoObj" preserve="1">
  <p:cSld name="Half white half midn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Panel Left">
            <a:extLst>
              <a:ext uri="{FF2B5EF4-FFF2-40B4-BE49-F238E27FC236}">
                <a16:creationId xmlns:a16="http://schemas.microsoft.com/office/drawing/2014/main" id="{7EBDE3DA-09E2-FAB8-0784-6703592D90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  <p:custDataLst>
              <p:custData r:id="rId2"/>
            </p:custDataLst>
          </p:nvPr>
        </p:nvSpPr>
        <p:spPr>
          <a:xfrm>
            <a:off x="457200" y="1411200"/>
            <a:ext cx="55260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  <p:custDataLst>
              <p:custData r:id="rId3"/>
            </p:custDataLst>
          </p:nvPr>
        </p:nvSpPr>
        <p:spPr>
          <a:xfrm>
            <a:off x="6210000" y="1411200"/>
            <a:ext cx="5526000" cy="487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6F971F5-72C9-9FA0-D4FA-4115FF9C7812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4"/>
            </p:custDataLst>
          </p:nvPr>
        </p:nvSpPr>
        <p:spPr>
          <a:xfrm>
            <a:off x="457200" y="975600"/>
            <a:ext cx="55245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D731A64-2BAC-4802-E868-A4A0D1BF1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81600"/>
            <a:ext cx="5524500" cy="46298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142892-5420-DC43-3EEF-D4BE29E2EC3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6714D-1946-3625-54D0-D09B477162B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ooter Rule">
            <a:extLst>
              <a:ext uri="{FF2B5EF4-FFF2-40B4-BE49-F238E27FC236}">
                <a16:creationId xmlns:a16="http://schemas.microsoft.com/office/drawing/2014/main" id="{B4FB90B0-D54D-ECC6-07F8-6AFA1DCA67A6}"/>
              </a:ext>
            </a:extLst>
          </p:cNvPr>
          <p:cNvSpPr/>
          <p:nvPr userDrawn="1">
            <p:custDataLst>
              <p:custData r:id="rId5"/>
            </p:custDataLst>
          </p:nvPr>
        </p:nvSpPr>
        <p:spPr>
          <a:xfrm>
            <a:off x="6096000" y="6400800"/>
            <a:ext cx="5640000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solid"/>
            <a:headEnd type="none"/>
            <a:tailEnd type="none"/>
          </a:ln>
        </p:spPr>
        <p:txBody>
          <a:bodyPr lIns="0" tIns="0" rIns="0" bIns="0"/>
          <a:lstStyle/>
          <a:p>
            <a:endParaRPr lang="en-GB" sz="700">
              <a:solidFill>
                <a:schemeClr val="tx1"/>
              </a:solidFill>
            </a:endParaRPr>
          </a:p>
        </p:txBody>
      </p:sp>
      <p:sp>
        <p:nvSpPr>
          <p:cNvPr id="8" name="Copyright">
            <a:extLst>
              <a:ext uri="{FF2B5EF4-FFF2-40B4-BE49-F238E27FC236}">
                <a16:creationId xmlns:a16="http://schemas.microsoft.com/office/drawing/2014/main" id="{8E8ED4CD-9A16-8971-2AB2-3BC16FB7700C}"/>
              </a:ext>
            </a:extLst>
          </p:cNvPr>
          <p:cNvSpPr txBox="1">
            <a:spLocks/>
          </p:cNvSpPr>
          <p:nvPr userDrawn="1">
            <p:custDataLst>
              <p:custData r:id="rId6"/>
            </p:custDataLst>
          </p:nvPr>
        </p:nvSpPr>
        <p:spPr>
          <a:xfrm>
            <a:off x="6210000" y="6606000"/>
            <a:ext cx="5158800" cy="123111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GB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700">
                <a:solidFill>
                  <a:schemeClr val="bg1"/>
                </a:solidFill>
              </a:rPr>
              <a:t>© 2026 Marsh. All rights reserved.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147351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 hasCustomPrompt="1"/>
            <p:custDataLst>
              <p:custData r:id="rId1"/>
            </p:custDataLst>
          </p:nvPr>
        </p:nvSpPr>
        <p:spPr>
          <a:xfrm>
            <a:off x="457200" y="1411200"/>
            <a:ext cx="36036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 hasCustomPrompt="1"/>
            <p:custDataLst>
              <p:custData r:id="rId2"/>
            </p:custDataLst>
          </p:nvPr>
        </p:nvSpPr>
        <p:spPr>
          <a:xfrm>
            <a:off x="4298400" y="1411200"/>
            <a:ext cx="36036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3" hasCustomPrompt="1"/>
            <p:custDataLst>
              <p:custData r:id="rId3"/>
            </p:custDataLst>
          </p:nvPr>
        </p:nvSpPr>
        <p:spPr>
          <a:xfrm>
            <a:off x="8132400" y="1411200"/>
            <a:ext cx="36000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A872C0F-553C-FF87-B951-36138D0FF10E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4"/>
            </p:custDataLst>
          </p:nvPr>
        </p:nvSpPr>
        <p:spPr>
          <a:xfrm>
            <a:off x="457200" y="975600"/>
            <a:ext cx="112788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00E63CE-3F08-D7D1-9C89-3F65068DB8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7801D96-C5BA-7ACA-2A4B-5A077138922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2FAAF1-9167-47F7-0D3F-29E25D9593A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3273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 - Midnight blue" type="twoObjAndObj" preserve="1">
  <p:cSld name="Title, 2 Content and Content - Midnight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 hasCustomPrompt="1"/>
            <p:custDataLst>
              <p:custData r:id="rId2"/>
            </p:custDataLst>
          </p:nvPr>
        </p:nvSpPr>
        <p:spPr>
          <a:xfrm>
            <a:off x="457200" y="1411200"/>
            <a:ext cx="3603600" cy="487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 hasCustomPrompt="1"/>
            <p:custDataLst>
              <p:custData r:id="rId3"/>
            </p:custDataLst>
          </p:nvPr>
        </p:nvSpPr>
        <p:spPr>
          <a:xfrm>
            <a:off x="4298400" y="1411200"/>
            <a:ext cx="3603600" cy="487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3" hasCustomPrompt="1"/>
            <p:custDataLst>
              <p:custData r:id="rId4"/>
            </p:custDataLst>
          </p:nvPr>
        </p:nvSpPr>
        <p:spPr>
          <a:xfrm>
            <a:off x="8132400" y="1411200"/>
            <a:ext cx="3600000" cy="487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A872C0F-553C-FF87-B951-36138D0FF10E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5"/>
            </p:custDataLst>
          </p:nvPr>
        </p:nvSpPr>
        <p:spPr>
          <a:xfrm>
            <a:off x="457200" y="975600"/>
            <a:ext cx="112788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00E63CE-3F08-D7D1-9C89-3F65068DB8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7801D96-C5BA-7ACA-2A4B-5A077138922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2FAAF1-9167-47F7-0D3F-29E25D9593A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Copyright">
            <a:extLst>
              <a:ext uri="{FF2B5EF4-FFF2-40B4-BE49-F238E27FC236}">
                <a16:creationId xmlns:a16="http://schemas.microsoft.com/office/drawing/2014/main" id="{16D1BAEC-4161-9FB8-1FFE-3B04F2E89A8E}"/>
              </a:ext>
            </a:extLst>
          </p:cNvPr>
          <p:cNvSpPr txBox="1">
            <a:spLocks/>
          </p:cNvSpPr>
          <p:nvPr userDrawn="1">
            <p:custDataLst>
              <p:custData r:id="rId6"/>
            </p:custDataLst>
          </p:nvPr>
        </p:nvSpPr>
        <p:spPr>
          <a:xfrm>
            <a:off x="6210000" y="6606000"/>
            <a:ext cx="5158800" cy="123111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GB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700">
                <a:solidFill>
                  <a:schemeClr val="bg1"/>
                </a:solidFill>
              </a:rPr>
              <a:t>© 2026 Marsh. All rights reserved.</a:t>
            </a:r>
          </a:p>
        </p:txBody>
      </p:sp>
      <p:sp>
        <p:nvSpPr>
          <p:cNvPr id="10" name="Footer Rule">
            <a:extLst>
              <a:ext uri="{FF2B5EF4-FFF2-40B4-BE49-F238E27FC236}">
                <a16:creationId xmlns:a16="http://schemas.microsoft.com/office/drawing/2014/main" id="{90953CAC-046F-8961-25C4-8EF87030260C}"/>
              </a:ext>
            </a:extLst>
          </p:cNvPr>
          <p:cNvSpPr/>
          <p:nvPr userDrawn="1">
            <p:custDataLst>
              <p:custData r:id="rId7"/>
            </p:custDataLst>
          </p:nvPr>
        </p:nvSpPr>
        <p:spPr>
          <a:xfrm>
            <a:off x="457200" y="6400800"/>
            <a:ext cx="11278800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solid"/>
            <a:headEnd type="none"/>
            <a:tailEnd type="none"/>
          </a:ln>
        </p:spPr>
        <p:txBody>
          <a:bodyPr lIns="0" tIns="0" rIns="0" bIns="0"/>
          <a:lstStyle/>
          <a:p>
            <a:endParaRPr lang="en-GB" sz="700">
              <a:solidFill>
                <a:schemeClr val="tx1"/>
              </a:solidFill>
            </a:endParaRPr>
          </a:p>
        </p:txBody>
      </p:sp>
      <p:pic>
        <p:nvPicPr>
          <p:cNvPr id="12" name="ContentLogo_WHITE" descr="The Marsh company logo.">
            <a:extLst>
              <a:ext uri="{FF2B5EF4-FFF2-40B4-BE49-F238E27FC236}">
                <a16:creationId xmlns:a16="http://schemas.microsoft.com/office/drawing/2014/main" id="{F4F14A1D-2E57-BF43-2781-84163819924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 bwMode="invGray">
          <a:xfrm>
            <a:off x="457200" y="6537960"/>
            <a:ext cx="752858" cy="164592"/>
          </a:xfrm>
          <a:prstGeom prst="rect">
            <a:avLst/>
          </a:prstGeom>
        </p:spPr>
      </p:pic>
      <p:pic>
        <p:nvPicPr>
          <p:cNvPr id="14" name="ContentLogo_COLOUR" descr="The Marsh company logo." hidden="1">
            <a:extLst>
              <a:ext uri="{FF2B5EF4-FFF2-40B4-BE49-F238E27FC236}">
                <a16:creationId xmlns:a16="http://schemas.microsoft.com/office/drawing/2014/main" id="{3E3EB24B-6654-8899-1899-7DF4BB4A4598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 bwMode="invGray">
          <a:xfrm>
            <a:off x="457200" y="6537960"/>
            <a:ext cx="752858" cy="164592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42133645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 - Sky blue" type="twoObjAndObj" preserve="1">
  <p:cSld name="Title, 2 Content and Content - Sky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 hasCustomPrompt="1"/>
            <p:custDataLst>
              <p:custData r:id="rId1"/>
            </p:custDataLst>
          </p:nvPr>
        </p:nvSpPr>
        <p:spPr>
          <a:xfrm>
            <a:off x="457200" y="1411200"/>
            <a:ext cx="36036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 hasCustomPrompt="1"/>
            <p:custDataLst>
              <p:custData r:id="rId2"/>
            </p:custDataLst>
          </p:nvPr>
        </p:nvSpPr>
        <p:spPr>
          <a:xfrm>
            <a:off x="4298400" y="1411200"/>
            <a:ext cx="36036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3" hasCustomPrompt="1"/>
            <p:custDataLst>
              <p:custData r:id="rId3"/>
            </p:custDataLst>
          </p:nvPr>
        </p:nvSpPr>
        <p:spPr>
          <a:xfrm>
            <a:off x="8132400" y="1411200"/>
            <a:ext cx="36000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A872C0F-553C-FF87-B951-36138D0FF10E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4"/>
            </p:custDataLst>
          </p:nvPr>
        </p:nvSpPr>
        <p:spPr>
          <a:xfrm>
            <a:off x="457200" y="975600"/>
            <a:ext cx="112788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00E63CE-3F08-D7D1-9C89-3F65068DB8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7801D96-C5BA-7ACA-2A4B-5A077138922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2FAAF1-9167-47F7-0D3F-29E25D9593A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7784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thirds white one third sky blue" type="twoObjAndObj" preserve="1">
  <p:cSld name="Two thirds white one third sk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ird Panel Right">
            <a:extLst>
              <a:ext uri="{FF2B5EF4-FFF2-40B4-BE49-F238E27FC236}">
                <a16:creationId xmlns:a16="http://schemas.microsoft.com/office/drawing/2014/main" id="{5C151960-C8CE-704C-104B-79599866AD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012316" y="0"/>
            <a:ext cx="4179683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0" name="Footer Rule">
            <a:extLst>
              <a:ext uri="{FF2B5EF4-FFF2-40B4-BE49-F238E27FC236}">
                <a16:creationId xmlns:a16="http://schemas.microsoft.com/office/drawing/2014/main" id="{A2CA41DF-1B43-661F-511F-C1D956EEC591}"/>
              </a:ext>
            </a:extLst>
          </p:cNvPr>
          <p:cNvSpPr/>
          <p:nvPr userDrawn="1">
            <p:custDataLst>
              <p:custData r:id="rId2"/>
            </p:custDataLst>
          </p:nvPr>
        </p:nvSpPr>
        <p:spPr>
          <a:xfrm>
            <a:off x="457200" y="6400800"/>
            <a:ext cx="11278800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headEnd type="none"/>
            <a:tailEnd type="none"/>
          </a:ln>
        </p:spPr>
        <p:txBody>
          <a:bodyPr lIns="0" tIns="0" rIns="0" bIns="0"/>
          <a:lstStyle/>
          <a:p>
            <a:endParaRPr lang="en-GB" sz="70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 hasCustomPrompt="1"/>
            <p:custDataLst>
              <p:custData r:id="rId3"/>
            </p:custDataLst>
          </p:nvPr>
        </p:nvSpPr>
        <p:spPr>
          <a:xfrm>
            <a:off x="457200" y="1411200"/>
            <a:ext cx="36036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 hasCustomPrompt="1"/>
            <p:custDataLst>
              <p:custData r:id="rId4"/>
            </p:custDataLst>
          </p:nvPr>
        </p:nvSpPr>
        <p:spPr>
          <a:xfrm>
            <a:off x="4298400" y="1411200"/>
            <a:ext cx="36036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3" hasCustomPrompt="1"/>
            <p:custDataLst>
              <p:custData r:id="rId5"/>
            </p:custDataLst>
          </p:nvPr>
        </p:nvSpPr>
        <p:spPr>
          <a:xfrm>
            <a:off x="8132400" y="1411200"/>
            <a:ext cx="36000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A872C0F-553C-FF87-B951-36138D0FF10E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6"/>
            </p:custDataLst>
          </p:nvPr>
        </p:nvSpPr>
        <p:spPr>
          <a:xfrm>
            <a:off x="457200" y="975600"/>
            <a:ext cx="112788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00E63CE-3F08-D7D1-9C89-3F65068DB8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7801D96-C5BA-7ACA-2A4B-5A077138922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2FAAF1-9167-47F7-0D3F-29E25D9593A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pyright">
            <a:extLst>
              <a:ext uri="{FF2B5EF4-FFF2-40B4-BE49-F238E27FC236}">
                <a16:creationId xmlns:a16="http://schemas.microsoft.com/office/drawing/2014/main" id="{F2533A2D-61D7-C2FE-5C42-FA3B103C061D}"/>
              </a:ext>
            </a:extLst>
          </p:cNvPr>
          <p:cNvSpPr txBox="1">
            <a:spLocks/>
          </p:cNvSpPr>
          <p:nvPr userDrawn="1">
            <p:custDataLst>
              <p:custData r:id="rId7"/>
            </p:custDataLst>
          </p:nvPr>
        </p:nvSpPr>
        <p:spPr>
          <a:xfrm>
            <a:off x="8132400" y="6606000"/>
            <a:ext cx="3236400" cy="123111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GB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700">
                <a:solidFill>
                  <a:schemeClr val="tx1"/>
                </a:solidFill>
              </a:rPr>
              <a:t>© 2026 Marsh. All rights reserved.</a:t>
            </a: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907486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thirds white one third midnight blue" type="twoObjAndObj" preserve="1">
  <p:cSld name="Two thirds white one third midn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ird Panel Right">
            <a:extLst>
              <a:ext uri="{FF2B5EF4-FFF2-40B4-BE49-F238E27FC236}">
                <a16:creationId xmlns:a16="http://schemas.microsoft.com/office/drawing/2014/main" id="{5C151960-C8CE-704C-104B-79599866AD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012316" y="0"/>
            <a:ext cx="4179683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0" name="Footer Rule">
            <a:extLst>
              <a:ext uri="{FF2B5EF4-FFF2-40B4-BE49-F238E27FC236}">
                <a16:creationId xmlns:a16="http://schemas.microsoft.com/office/drawing/2014/main" id="{A2CA41DF-1B43-661F-511F-C1D956EEC591}"/>
              </a:ext>
            </a:extLst>
          </p:cNvPr>
          <p:cNvSpPr/>
          <p:nvPr userDrawn="1">
            <p:custDataLst>
              <p:custData r:id="rId2"/>
            </p:custDataLst>
          </p:nvPr>
        </p:nvSpPr>
        <p:spPr>
          <a:xfrm>
            <a:off x="457200" y="6400800"/>
            <a:ext cx="11278800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headEnd type="none"/>
            <a:tailEnd type="none"/>
          </a:ln>
        </p:spPr>
        <p:txBody>
          <a:bodyPr lIns="0" tIns="0" rIns="0" bIns="0"/>
          <a:lstStyle/>
          <a:p>
            <a:endParaRPr lang="en-GB" sz="70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 hasCustomPrompt="1"/>
            <p:custDataLst>
              <p:custData r:id="rId3"/>
            </p:custDataLst>
          </p:nvPr>
        </p:nvSpPr>
        <p:spPr>
          <a:xfrm>
            <a:off x="457200" y="1411200"/>
            <a:ext cx="36036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 hasCustomPrompt="1"/>
            <p:custDataLst>
              <p:custData r:id="rId4"/>
            </p:custDataLst>
          </p:nvPr>
        </p:nvSpPr>
        <p:spPr>
          <a:xfrm>
            <a:off x="4298400" y="1411200"/>
            <a:ext cx="36036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3" hasCustomPrompt="1"/>
            <p:custDataLst>
              <p:custData r:id="rId5"/>
            </p:custDataLst>
          </p:nvPr>
        </p:nvSpPr>
        <p:spPr>
          <a:xfrm>
            <a:off x="8132400" y="1411200"/>
            <a:ext cx="3600000" cy="487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A872C0F-553C-FF87-B951-36138D0FF10E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6"/>
            </p:custDataLst>
          </p:nvPr>
        </p:nvSpPr>
        <p:spPr>
          <a:xfrm>
            <a:off x="457200" y="975600"/>
            <a:ext cx="74448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00E63CE-3F08-D7D1-9C89-3F65068DB8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81600"/>
            <a:ext cx="7444800" cy="46298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7801D96-C5BA-7ACA-2A4B-5A077138922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2FAAF1-9167-47F7-0D3F-29E25D9593A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pyright">
            <a:extLst>
              <a:ext uri="{FF2B5EF4-FFF2-40B4-BE49-F238E27FC236}">
                <a16:creationId xmlns:a16="http://schemas.microsoft.com/office/drawing/2014/main" id="{C9CDA119-6F0B-C7DF-4B4D-AA39D9AE85A8}"/>
              </a:ext>
            </a:extLst>
          </p:cNvPr>
          <p:cNvSpPr txBox="1">
            <a:spLocks/>
          </p:cNvSpPr>
          <p:nvPr userDrawn="1">
            <p:custDataLst>
              <p:custData r:id="rId7"/>
            </p:custDataLst>
          </p:nvPr>
        </p:nvSpPr>
        <p:spPr>
          <a:xfrm>
            <a:off x="8132400" y="6606000"/>
            <a:ext cx="3236400" cy="123111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GB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700">
                <a:solidFill>
                  <a:schemeClr val="bg1"/>
                </a:solidFill>
              </a:rPr>
              <a:t>© 2026 Marsh. All rights reserved.</a:t>
            </a:r>
          </a:p>
        </p:txBody>
      </p:sp>
      <p:sp>
        <p:nvSpPr>
          <p:cNvPr id="12" name="Footer Rule">
            <a:extLst>
              <a:ext uri="{FF2B5EF4-FFF2-40B4-BE49-F238E27FC236}">
                <a16:creationId xmlns:a16="http://schemas.microsoft.com/office/drawing/2014/main" id="{80DED743-713F-9912-337B-BF9FD2A7DDD4}"/>
              </a:ext>
            </a:extLst>
          </p:cNvPr>
          <p:cNvSpPr/>
          <p:nvPr userDrawn="1">
            <p:custDataLst>
              <p:custData r:id="rId8"/>
            </p:custDataLst>
          </p:nvPr>
        </p:nvSpPr>
        <p:spPr>
          <a:xfrm>
            <a:off x="8012316" y="6400800"/>
            <a:ext cx="3723684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solid"/>
            <a:headEnd type="none"/>
            <a:tailEnd type="none"/>
          </a:ln>
        </p:spPr>
        <p:txBody>
          <a:bodyPr lIns="0" tIns="0" rIns="0" bIns="0"/>
          <a:lstStyle/>
          <a:p>
            <a:endParaRPr lang="en-GB" sz="700">
              <a:solidFill>
                <a:schemeClr val="tx1"/>
              </a:solidFill>
            </a:endParaRPr>
          </a:p>
        </p:txBody>
      </p:sp>
    </p:spTree>
    <p:custDataLst>
      <p:custData r:id="rId1"/>
    </p:custDataLst>
    <p:extLst>
      <p:ext uri="{BB962C8B-B14F-4D97-AF65-F5344CB8AC3E}">
        <p14:creationId xmlns:p14="http://schemas.microsoft.com/office/powerpoint/2010/main" val="32017492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thirds midnight blue one third white" type="twoObjAndObj" preserve="1">
  <p:cSld name="Two thirds midnight blue one third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wo Third Panel Left">
            <a:extLst>
              <a:ext uri="{FF2B5EF4-FFF2-40B4-BE49-F238E27FC236}">
                <a16:creationId xmlns:a16="http://schemas.microsoft.com/office/drawing/2014/main" id="{B0479C70-6DF9-5556-F6AB-71A18CF90B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802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 hasCustomPrompt="1"/>
            <p:custDataLst>
              <p:custData r:id="rId2"/>
            </p:custDataLst>
          </p:nvPr>
        </p:nvSpPr>
        <p:spPr>
          <a:xfrm>
            <a:off x="457200" y="1411200"/>
            <a:ext cx="3603600" cy="487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 hasCustomPrompt="1"/>
            <p:custDataLst>
              <p:custData r:id="rId3"/>
            </p:custDataLst>
          </p:nvPr>
        </p:nvSpPr>
        <p:spPr>
          <a:xfrm>
            <a:off x="4298400" y="1411200"/>
            <a:ext cx="3603600" cy="487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3" hasCustomPrompt="1"/>
            <p:custDataLst>
              <p:custData r:id="rId4"/>
            </p:custDataLst>
          </p:nvPr>
        </p:nvSpPr>
        <p:spPr>
          <a:xfrm>
            <a:off x="8132400" y="1411200"/>
            <a:ext cx="36000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A872C0F-553C-FF87-B951-36138D0FF10E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5"/>
            </p:custDataLst>
          </p:nvPr>
        </p:nvSpPr>
        <p:spPr>
          <a:xfrm>
            <a:off x="457200" y="975600"/>
            <a:ext cx="74448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00E63CE-3F08-D7D1-9C89-3F65068DB8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81600"/>
            <a:ext cx="7444800" cy="46298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7801D96-C5BA-7ACA-2A4B-5A077138922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2FAAF1-9167-47F7-0D3F-29E25D9593A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Rule">
            <a:extLst>
              <a:ext uri="{FF2B5EF4-FFF2-40B4-BE49-F238E27FC236}">
                <a16:creationId xmlns:a16="http://schemas.microsoft.com/office/drawing/2014/main" id="{5A010AB5-80D3-BEF4-FEF4-85CA7EE63378}"/>
              </a:ext>
            </a:extLst>
          </p:cNvPr>
          <p:cNvSpPr/>
          <p:nvPr userDrawn="1">
            <p:custDataLst>
              <p:custData r:id="rId6"/>
            </p:custDataLst>
          </p:nvPr>
        </p:nvSpPr>
        <p:spPr>
          <a:xfrm>
            <a:off x="457200" y="6400800"/>
            <a:ext cx="7569200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solid"/>
            <a:headEnd type="none"/>
            <a:tailEnd type="none"/>
          </a:ln>
        </p:spPr>
        <p:txBody>
          <a:bodyPr lIns="0" tIns="0" rIns="0" bIns="0"/>
          <a:lstStyle/>
          <a:p>
            <a:endParaRPr lang="en-GB" sz="700">
              <a:solidFill>
                <a:schemeClr val="tx1"/>
              </a:solidFill>
            </a:endParaRPr>
          </a:p>
        </p:txBody>
      </p:sp>
      <p:pic>
        <p:nvPicPr>
          <p:cNvPr id="12" name="ContentLogo_WHITE" descr="The Marsh company logo.">
            <a:extLst>
              <a:ext uri="{FF2B5EF4-FFF2-40B4-BE49-F238E27FC236}">
                <a16:creationId xmlns:a16="http://schemas.microsoft.com/office/drawing/2014/main" id="{16A6EE5E-C6C3-3ADD-A0FF-335683AE90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 bwMode="invGray">
          <a:xfrm>
            <a:off x="457200" y="6537960"/>
            <a:ext cx="752858" cy="164592"/>
          </a:xfrm>
          <a:prstGeom prst="rect">
            <a:avLst/>
          </a:prstGeom>
        </p:spPr>
      </p:pic>
      <p:pic>
        <p:nvPicPr>
          <p:cNvPr id="14" name="ContentLogo_COLOUR" descr="The Marsh company logo." hidden="1">
            <a:extLst>
              <a:ext uri="{FF2B5EF4-FFF2-40B4-BE49-F238E27FC236}">
                <a16:creationId xmlns:a16="http://schemas.microsoft.com/office/drawing/2014/main" id="{B3AF1F09-1EA0-CF5D-0EDE-BDE363CB137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 bwMode="invGray">
          <a:xfrm>
            <a:off x="457200" y="6537960"/>
            <a:ext cx="752858" cy="164592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1114129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 Content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 hasCustomPrompt="1"/>
            <p:custDataLst>
              <p:custData r:id="rId1"/>
            </p:custDataLst>
          </p:nvPr>
        </p:nvSpPr>
        <p:spPr>
          <a:xfrm>
            <a:off x="457200" y="1411200"/>
            <a:ext cx="26388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 hasCustomPrompt="1"/>
            <p:custDataLst>
              <p:custData r:id="rId2"/>
            </p:custDataLst>
          </p:nvPr>
        </p:nvSpPr>
        <p:spPr>
          <a:xfrm>
            <a:off x="3340800" y="1411200"/>
            <a:ext cx="26388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 hasCustomPrompt="1"/>
            <p:custDataLst>
              <p:custData r:id="rId3"/>
            </p:custDataLst>
          </p:nvPr>
        </p:nvSpPr>
        <p:spPr>
          <a:xfrm>
            <a:off x="6213600" y="1411200"/>
            <a:ext cx="26388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  <p:custDataLst>
              <p:custData r:id="rId4"/>
            </p:custDataLst>
          </p:nvPr>
        </p:nvSpPr>
        <p:spPr>
          <a:xfrm>
            <a:off x="9093600" y="1411200"/>
            <a:ext cx="26388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7E6927B-0694-0EBA-513B-68CAE3D6EF52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5"/>
            </p:custDataLst>
          </p:nvPr>
        </p:nvSpPr>
        <p:spPr>
          <a:xfrm>
            <a:off x="457200" y="975600"/>
            <a:ext cx="112788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A2323E0-E727-5932-93D5-A9CAE6B47E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94D80D-1D44-6836-8C39-E634810F05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EC5B58-8ED7-67BC-15A0-C369F1AF6B3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5052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 Content - Midnight blue" type="fourObj" preserve="1">
  <p:cSld name="Title and 4 Content - Midnight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 hasCustomPrompt="1"/>
            <p:custDataLst>
              <p:custData r:id="rId2"/>
            </p:custDataLst>
          </p:nvPr>
        </p:nvSpPr>
        <p:spPr>
          <a:xfrm>
            <a:off x="457200" y="1411200"/>
            <a:ext cx="2638800" cy="487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 hasCustomPrompt="1"/>
            <p:custDataLst>
              <p:custData r:id="rId3"/>
            </p:custDataLst>
          </p:nvPr>
        </p:nvSpPr>
        <p:spPr>
          <a:xfrm>
            <a:off x="3340800" y="1411200"/>
            <a:ext cx="2638800" cy="487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 hasCustomPrompt="1"/>
            <p:custDataLst>
              <p:custData r:id="rId4"/>
            </p:custDataLst>
          </p:nvPr>
        </p:nvSpPr>
        <p:spPr>
          <a:xfrm>
            <a:off x="6213600" y="1411200"/>
            <a:ext cx="2638800" cy="487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  <p:custDataLst>
              <p:custData r:id="rId5"/>
            </p:custDataLst>
          </p:nvPr>
        </p:nvSpPr>
        <p:spPr>
          <a:xfrm>
            <a:off x="9093600" y="1411200"/>
            <a:ext cx="2638800" cy="487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7E6927B-0694-0EBA-513B-68CAE3D6EF52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6"/>
            </p:custDataLst>
          </p:nvPr>
        </p:nvSpPr>
        <p:spPr>
          <a:xfrm>
            <a:off x="457200" y="975600"/>
            <a:ext cx="112788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A2323E0-E727-5932-93D5-A9CAE6B47E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94D80D-1D44-6836-8C39-E634810F05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EC5B58-8ED7-67BC-15A0-C369F1AF6B3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Copyright">
            <a:extLst>
              <a:ext uri="{FF2B5EF4-FFF2-40B4-BE49-F238E27FC236}">
                <a16:creationId xmlns:a16="http://schemas.microsoft.com/office/drawing/2014/main" id="{FAAA92CC-4A99-670E-4528-CC0289AD6823}"/>
              </a:ext>
            </a:extLst>
          </p:cNvPr>
          <p:cNvSpPr txBox="1">
            <a:spLocks/>
          </p:cNvSpPr>
          <p:nvPr userDrawn="1">
            <p:custDataLst>
              <p:custData r:id="rId7"/>
            </p:custDataLst>
          </p:nvPr>
        </p:nvSpPr>
        <p:spPr>
          <a:xfrm>
            <a:off x="6210000" y="6606000"/>
            <a:ext cx="5158800" cy="123111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GB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700">
                <a:solidFill>
                  <a:schemeClr val="bg1"/>
                </a:solidFill>
              </a:rPr>
              <a:t>© 2026 Marsh. All rights reserved.</a:t>
            </a:r>
          </a:p>
        </p:txBody>
      </p:sp>
      <p:sp>
        <p:nvSpPr>
          <p:cNvPr id="11" name="Footer Rule">
            <a:extLst>
              <a:ext uri="{FF2B5EF4-FFF2-40B4-BE49-F238E27FC236}">
                <a16:creationId xmlns:a16="http://schemas.microsoft.com/office/drawing/2014/main" id="{1EBA69C7-F645-CD8C-A039-C3FD49194050}"/>
              </a:ext>
            </a:extLst>
          </p:cNvPr>
          <p:cNvSpPr/>
          <p:nvPr userDrawn="1">
            <p:custDataLst>
              <p:custData r:id="rId8"/>
            </p:custDataLst>
          </p:nvPr>
        </p:nvSpPr>
        <p:spPr>
          <a:xfrm>
            <a:off x="457200" y="6400800"/>
            <a:ext cx="11278800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solid"/>
            <a:headEnd type="none"/>
            <a:tailEnd type="none"/>
          </a:ln>
        </p:spPr>
        <p:txBody>
          <a:bodyPr lIns="0" tIns="0" rIns="0" bIns="0"/>
          <a:lstStyle/>
          <a:p>
            <a:endParaRPr lang="en-GB" sz="700">
              <a:solidFill>
                <a:schemeClr val="tx1"/>
              </a:solidFill>
            </a:endParaRPr>
          </a:p>
        </p:txBody>
      </p:sp>
      <p:pic>
        <p:nvPicPr>
          <p:cNvPr id="13" name="ContentLogo_WHITE" descr="The Marsh company logo.">
            <a:extLst>
              <a:ext uri="{FF2B5EF4-FFF2-40B4-BE49-F238E27FC236}">
                <a16:creationId xmlns:a16="http://schemas.microsoft.com/office/drawing/2014/main" id="{283C72A4-7858-0EB3-8645-B2484106A75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 bwMode="invGray">
          <a:xfrm>
            <a:off x="457200" y="6537960"/>
            <a:ext cx="752858" cy="164592"/>
          </a:xfrm>
          <a:prstGeom prst="rect">
            <a:avLst/>
          </a:prstGeom>
        </p:spPr>
      </p:pic>
      <p:pic>
        <p:nvPicPr>
          <p:cNvPr id="15" name="ContentLogo_COLOUR" descr="The Marsh company logo." hidden="1">
            <a:extLst>
              <a:ext uri="{FF2B5EF4-FFF2-40B4-BE49-F238E27FC236}">
                <a16:creationId xmlns:a16="http://schemas.microsoft.com/office/drawing/2014/main" id="{D9012B6D-8A0F-D910-EC22-17E9490AA145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 bwMode="invGray">
          <a:xfrm>
            <a:off x="457200" y="6537960"/>
            <a:ext cx="752858" cy="164592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26617408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 Content - Sky blue" type="fourObj" preserve="1">
  <p:cSld name="Title and 4 Content - Sky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 hasCustomPrompt="1"/>
            <p:custDataLst>
              <p:custData r:id="rId1"/>
            </p:custDataLst>
          </p:nvPr>
        </p:nvSpPr>
        <p:spPr>
          <a:xfrm>
            <a:off x="457200" y="1411200"/>
            <a:ext cx="26388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 hasCustomPrompt="1"/>
            <p:custDataLst>
              <p:custData r:id="rId2"/>
            </p:custDataLst>
          </p:nvPr>
        </p:nvSpPr>
        <p:spPr>
          <a:xfrm>
            <a:off x="3340800" y="1411200"/>
            <a:ext cx="26388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 hasCustomPrompt="1"/>
            <p:custDataLst>
              <p:custData r:id="rId3"/>
            </p:custDataLst>
          </p:nvPr>
        </p:nvSpPr>
        <p:spPr>
          <a:xfrm>
            <a:off x="6213600" y="1411200"/>
            <a:ext cx="26388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  <p:custDataLst>
              <p:custData r:id="rId4"/>
            </p:custDataLst>
          </p:nvPr>
        </p:nvSpPr>
        <p:spPr>
          <a:xfrm>
            <a:off x="9093600" y="1411200"/>
            <a:ext cx="2638800" cy="487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7E6927B-0694-0EBA-513B-68CAE3D6EF52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5"/>
            </p:custDataLst>
          </p:nvPr>
        </p:nvSpPr>
        <p:spPr>
          <a:xfrm>
            <a:off x="457200" y="975600"/>
            <a:ext cx="11278800" cy="320400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A2323E0-E727-5932-93D5-A9CAE6B47E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94D80D-1D44-6836-8C39-E634810F05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EC5B58-8ED7-67BC-15A0-C369F1AF6B3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4223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 preserve="1" userDrawn="1">
  <p:cSld name="Agenda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le">
            <a:extLst>
              <a:ext uri="{FF2B5EF4-FFF2-40B4-BE49-F238E27FC236}">
                <a16:creationId xmlns:a16="http://schemas.microsoft.com/office/drawing/2014/main" id="{87774E20-C39B-CC3C-CA86-73CF1D07D094}"/>
              </a:ext>
            </a:extLst>
          </p:cNvPr>
          <p:cNvSpPr/>
          <p:nvPr userDrawn="1">
            <p:custDataLst>
              <p:custData r:id="rId2"/>
            </p:custDataLst>
          </p:nvPr>
        </p:nvSpPr>
        <p:spPr>
          <a:xfrm rot="-5400000">
            <a:off x="3160709" y="3417460"/>
            <a:ext cx="5872894" cy="0"/>
          </a:xfrm>
          <a:prstGeom prst="line">
            <a:avLst/>
          </a:prstGeom>
          <a:noFill/>
          <a:ln w="12700">
            <a:solidFill>
              <a:schemeClr val="dk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1051EDF5-F149-19BD-6BE8-19C6F6D8FA12}"/>
              </a:ext>
            </a:extLst>
          </p:cNvPr>
          <p:cNvSpPr>
            <a:spLocks noGrp="1"/>
          </p:cNvSpPr>
          <p:nvPr>
            <p:ph type="body" sz="quarter" idx="12" hasCustomPrompt="1"/>
            <p:custDataLst>
              <p:custData r:id="rId3"/>
            </p:custDataLst>
          </p:nvPr>
        </p:nvSpPr>
        <p:spPr>
          <a:xfrm>
            <a:off x="6217200" y="381600"/>
            <a:ext cx="5518800" cy="5904000"/>
          </a:xfrm>
        </p:spPr>
        <p:txBody>
          <a:bodyPr tIns="137160"/>
          <a:lstStyle>
            <a:lvl1pPr marL="342900" indent="-342900">
              <a:buFont typeface="+mj-lt"/>
              <a:buAutoNum type="arabicPeriod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lvl="0"/>
            <a:r>
              <a:rPr lang="en-GB"/>
              <a:t>Click to add topic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173B62-3AC5-E42A-58D7-F381B96F8296}"/>
              </a:ext>
            </a:extLst>
          </p:cNvPr>
          <p:cNvSpPr>
            <a:spLocks noGrp="1"/>
          </p:cNvSpPr>
          <p:nvPr>
            <p:ph type="title" hasCustomPrompt="1"/>
            <p:custDataLst>
              <p:custData r:id="rId4"/>
            </p:custDataLst>
          </p:nvPr>
        </p:nvSpPr>
        <p:spPr>
          <a:xfrm>
            <a:off x="457200" y="381600"/>
            <a:ext cx="5518800" cy="5904000"/>
          </a:xfrm>
          <a:prstGeom prst="rect">
            <a:avLst/>
          </a:prstGeom>
        </p:spPr>
        <p:txBody>
          <a:bodyPr anchor="t" anchorCtr="0"/>
          <a:lstStyle>
            <a:lvl1pPr>
              <a:defRPr sz="6400" b="0" i="0">
                <a:solidFill>
                  <a:schemeClr val="dk1"/>
                </a:solidFill>
                <a:latin typeface="+mj-lt"/>
              </a:defRPr>
            </a:lvl1pPr>
          </a:lstStyle>
          <a:p>
            <a:r>
              <a:rPr lang="en-GB"/>
              <a:t>Agenda</a:t>
            </a:r>
          </a:p>
        </p:txBody>
      </p:sp>
      <p:pic>
        <p:nvPicPr>
          <p:cNvPr id="4" name="ContentLogo_WHITE" descr="The Marsh company logo." hidden="1">
            <a:extLst>
              <a:ext uri="{FF2B5EF4-FFF2-40B4-BE49-F238E27FC236}">
                <a16:creationId xmlns:a16="http://schemas.microsoft.com/office/drawing/2014/main" id="{3414037B-CAA0-97FF-62AF-A3A136B8CD5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 bwMode="invGray">
          <a:xfrm>
            <a:off x="457200" y="6537960"/>
            <a:ext cx="752858" cy="164592"/>
          </a:xfrm>
          <a:prstGeom prst="rect">
            <a:avLst/>
          </a:prstGeom>
        </p:spPr>
      </p:pic>
      <p:pic>
        <p:nvPicPr>
          <p:cNvPr id="7" name="ContentLogo_COLOUR" descr="The Marsh company logo.">
            <a:extLst>
              <a:ext uri="{FF2B5EF4-FFF2-40B4-BE49-F238E27FC236}">
                <a16:creationId xmlns:a16="http://schemas.microsoft.com/office/drawing/2014/main" id="{FD22177C-F5C5-DCDB-A019-5595FD4AA41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 bwMode="invGray">
          <a:xfrm>
            <a:off x="457200" y="6537960"/>
            <a:ext cx="752858" cy="164592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9149379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Slide" type="secHead" preserve="1">
  <p:cSld name="Divider Slide">
    <p:bg>
      <p:bgPr>
        <a:solidFill>
          <a:schemeClr val="dk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4F761A1B-C4CA-BC05-524B-40620F1040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custData r:id="rId2"/>
            </p:custDataLst>
          </p:nvPr>
        </p:nvSpPr>
        <p:spPr>
          <a:xfrm>
            <a:off x="7412400" y="2493304"/>
            <a:ext cx="4322400" cy="5032017"/>
          </a:xfrm>
        </p:spPr>
        <p:txBody>
          <a:bodyPr anchor="b"/>
          <a:lstStyle>
            <a:lvl1pPr marL="0" indent="0" algn="r">
              <a:buNone/>
              <a:defRPr sz="24200" b="0" i="0">
                <a:solidFill>
                  <a:schemeClr val="lt2"/>
                </a:solidFill>
                <a:latin typeface="+mj-lt"/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2ED18453-854E-C783-5410-0CF0975ADEC1}"/>
              </a:ext>
            </a:extLst>
          </p:cNvPr>
          <p:cNvSpPr>
            <a:spLocks noGrp="1"/>
          </p:cNvSpPr>
          <p:nvPr>
            <p:ph type="title" hasCustomPrompt="1"/>
            <p:custDataLst>
              <p:custData r:id="rId3"/>
            </p:custDataLst>
          </p:nvPr>
        </p:nvSpPr>
        <p:spPr>
          <a:xfrm>
            <a:off x="457200" y="381600"/>
            <a:ext cx="5752800" cy="5660246"/>
          </a:xfrm>
          <a:prstGeom prst="rect">
            <a:avLst/>
          </a:prstGeom>
        </p:spPr>
        <p:txBody>
          <a:bodyPr anchor="t" anchorCtr="0"/>
          <a:lstStyle>
            <a:lvl1pPr>
              <a:defRPr sz="6400" b="0" i="0">
                <a:solidFill>
                  <a:schemeClr val="lt2"/>
                </a:solidFill>
                <a:latin typeface="+mj-lt"/>
              </a:defRPr>
            </a:lvl1pPr>
          </a:lstStyle>
          <a:p>
            <a:r>
              <a:rPr lang="en-GB"/>
              <a:t>Click to add title</a:t>
            </a:r>
          </a:p>
        </p:txBody>
      </p:sp>
      <p:pic>
        <p:nvPicPr>
          <p:cNvPr id="3" name="ContentLogo_WHITE" descr="The Marsh company logo.">
            <a:extLst>
              <a:ext uri="{FF2B5EF4-FFF2-40B4-BE49-F238E27FC236}">
                <a16:creationId xmlns:a16="http://schemas.microsoft.com/office/drawing/2014/main" id="{A677C220-BFA2-D0B9-91FC-637A99CD6C8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 bwMode="invGray">
          <a:xfrm>
            <a:off x="457200" y="6537960"/>
            <a:ext cx="752858" cy="164592"/>
          </a:xfrm>
          <a:prstGeom prst="rect">
            <a:avLst/>
          </a:prstGeom>
        </p:spPr>
      </p:pic>
      <p:pic>
        <p:nvPicPr>
          <p:cNvPr id="6" name="ContentLogo_COLOUR" descr="The Marsh company logo." hidden="1">
            <a:extLst>
              <a:ext uri="{FF2B5EF4-FFF2-40B4-BE49-F238E27FC236}">
                <a16:creationId xmlns:a16="http://schemas.microsoft.com/office/drawing/2014/main" id="{B0093F12-2FF3-FAC6-CDF1-BF7FF0E124E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 bwMode="invGray">
          <a:xfrm>
            <a:off x="457200" y="6537960"/>
            <a:ext cx="752858" cy="164592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30904864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 Cover" preserve="1" userDrawn="1">
  <p:cSld name="Back Cover">
    <p:bg>
      <p:bgPr>
        <a:solidFill>
          <a:schemeClr val="dk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ileRef" hidden="1">
            <a:extLst>
              <a:ext uri="{FF2B5EF4-FFF2-40B4-BE49-F238E27FC236}">
                <a16:creationId xmlns:a16="http://schemas.microsoft.com/office/drawing/2014/main" id="{09BA50B2-6484-EC4D-AF6E-8573FB70C5FE}"/>
              </a:ext>
            </a:extLst>
          </p:cNvPr>
          <p:cNvSpPr txBox="1"/>
          <p:nvPr userDrawn="1">
            <p:custDataLst>
              <p:custData r:id="rId2"/>
            </p:custDataLst>
          </p:nvPr>
        </p:nvSpPr>
        <p:spPr>
          <a:xfrm>
            <a:off x="6210000" y="5382000"/>
            <a:ext cx="5526000" cy="39600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indent="-457200" algn="r">
              <a:spcBef>
                <a:spcPts val="1800"/>
              </a:spcBef>
            </a:pPr>
            <a:r>
              <a:rPr lang="en-GB" sz="800">
                <a:solidFill>
                  <a:schemeClr val="lt2"/>
                </a:solidFill>
              </a:rPr>
              <a:t>{FileRef}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19BC8DB0-975F-CCF8-758D-35DEB9A769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custData r:id="rId3"/>
            </p:custDataLst>
          </p:nvPr>
        </p:nvSpPr>
        <p:spPr>
          <a:xfrm>
            <a:off x="457200" y="1411200"/>
            <a:ext cx="11278800" cy="4166640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0"/>
              </a:spcBef>
              <a:spcAft>
                <a:spcPts val="400"/>
              </a:spcAft>
              <a:buNone/>
              <a:defRPr sz="800">
                <a:solidFill>
                  <a:schemeClr val="lt2"/>
                </a:solidFill>
              </a:defRPr>
            </a:lvl1pPr>
          </a:lstStyle>
          <a:p>
            <a:pPr lvl="0"/>
            <a:r>
              <a:rPr lang="en-GB"/>
              <a:t>Click to add optional disclaimer</a:t>
            </a:r>
          </a:p>
        </p:txBody>
      </p:sp>
      <p:sp>
        <p:nvSpPr>
          <p:cNvPr id="18" name="Purpose">
            <a:extLst>
              <a:ext uri="{FF2B5EF4-FFF2-40B4-BE49-F238E27FC236}">
                <a16:creationId xmlns:a16="http://schemas.microsoft.com/office/drawing/2014/main" id="{33265701-6D53-6A3D-4181-B4BB94559EC0}"/>
              </a:ext>
            </a:extLst>
          </p:cNvPr>
          <p:cNvSpPr/>
          <p:nvPr userDrawn="1">
            <p:custDataLst>
              <p:custData r:id="rId4"/>
            </p:custDataLst>
          </p:nvPr>
        </p:nvSpPr>
        <p:spPr>
          <a:xfrm>
            <a:off x="457200" y="6055200"/>
            <a:ext cx="11278800" cy="4861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lang="en-GB" sz="1100">
                <a:solidFill>
                  <a:schemeClr val="lt2"/>
                </a:solidFill>
                <a:latin typeface="+mn-lt"/>
                <a:ea typeface="Noto Sans" pitchFamily="34" charset="-122"/>
                <a:cs typeface="Arial" panose="020B0604020202020204" pitchFamily="34" charset="0"/>
              </a:rPr>
              <a:t>We are leaders in risk, strategy and people. One company united by a shared</a:t>
            </a:r>
          </a:p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lang="en-GB" sz="1100">
                <a:solidFill>
                  <a:schemeClr val="lt2"/>
                </a:solidFill>
                <a:latin typeface="+mn-lt"/>
                <a:ea typeface="Noto Sans" pitchFamily="34" charset="-122"/>
                <a:cs typeface="Arial" panose="020B0604020202020204" pitchFamily="34" charset="0"/>
              </a:rPr>
              <a:t>purpose to build the confidence to thrive through the power of perspective.</a:t>
            </a:r>
            <a:endParaRPr lang="en-GB" sz="1100">
              <a:solidFill>
                <a:schemeClr val="lt2"/>
              </a:solidFill>
              <a:latin typeface="+mn-lt"/>
            </a:endParaRP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E383406-A41F-86A0-6C9B-01677B288AC4}"/>
              </a:ext>
            </a:extLst>
          </p:cNvPr>
          <p:cNvSpPr txBox="1">
            <a:spLocks/>
          </p:cNvSpPr>
          <p:nvPr userDrawn="1">
            <p:custDataLst>
              <p:custData r:id="rId5"/>
            </p:custDataLst>
          </p:nvPr>
        </p:nvSpPr>
        <p:spPr>
          <a:xfrm>
            <a:off x="6210000" y="6602400"/>
            <a:ext cx="5526000" cy="123111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GB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700">
                <a:solidFill>
                  <a:schemeClr val="lt2"/>
                </a:solidFill>
              </a:rPr>
              <a:t>© 2026 Marsh. All rights reserved.</a:t>
            </a:r>
          </a:p>
        </p:txBody>
      </p:sp>
      <p:pic>
        <p:nvPicPr>
          <p:cNvPr id="4" name="MainBackLogo_WHITE" descr="The Marsh company logo.">
            <a:extLst>
              <a:ext uri="{FF2B5EF4-FFF2-40B4-BE49-F238E27FC236}">
                <a16:creationId xmlns:a16="http://schemas.microsoft.com/office/drawing/2014/main" id="{53A3E7A0-4491-0CFC-E8A5-44720CFA11BA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 bwMode="invGray">
          <a:xfrm>
            <a:off x="457200" y="457200"/>
            <a:ext cx="1673355" cy="365761"/>
          </a:xfrm>
          <a:prstGeom prst="rect">
            <a:avLst/>
          </a:prstGeom>
        </p:spPr>
      </p:pic>
      <p:pic>
        <p:nvPicPr>
          <p:cNvPr id="7" name="MainBackLogo_COLOUR" descr="The Marsh company logo." hidden="1">
            <a:extLst>
              <a:ext uri="{FF2B5EF4-FFF2-40B4-BE49-F238E27FC236}">
                <a16:creationId xmlns:a16="http://schemas.microsoft.com/office/drawing/2014/main" id="{1C77A613-622F-9D2A-AC7D-789E84677B8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 bwMode="invGray">
          <a:xfrm>
            <a:off x="457200" y="457200"/>
            <a:ext cx="1673355" cy="365761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val="41339955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5107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34" Type="http://schemas.openxmlformats.org/officeDocument/2006/relationships/customXml" Target="../../customXml/item36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customXml" Target="../../customXml/item35.xml"/><Relationship Id="rId38" Type="http://schemas.openxmlformats.org/officeDocument/2006/relationships/customXml" Target="../../customXml/item40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customXml" Target="../../customXml/item34.xml"/><Relationship Id="rId37" Type="http://schemas.openxmlformats.org/officeDocument/2006/relationships/customXml" Target="../../customXml/item39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customXml" Target="../../customXml/item3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customXml" Target="../../customXml/item4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customXml" Target="../../customXml/item37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Rule">
            <a:extLst>
              <a:ext uri="{FF2B5EF4-FFF2-40B4-BE49-F238E27FC236}">
                <a16:creationId xmlns:a16="http://schemas.microsoft.com/office/drawing/2014/main" id="{BD955FAD-75A5-2D64-CA2C-BAD2BD804A6E}"/>
              </a:ext>
            </a:extLst>
          </p:cNvPr>
          <p:cNvSpPr/>
          <p:nvPr userDrawn="1">
            <p:custDataLst>
              <p:custData r:id="rId32"/>
            </p:custDataLst>
          </p:nvPr>
        </p:nvSpPr>
        <p:spPr>
          <a:xfrm>
            <a:off x="457200" y="6400800"/>
            <a:ext cx="11278800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solid"/>
            <a:headEnd type="none"/>
            <a:tailEnd type="none"/>
          </a:ln>
        </p:spPr>
        <p:txBody>
          <a:bodyPr lIns="0" tIns="0" rIns="0" bIns="0"/>
          <a:lstStyle/>
          <a:p>
            <a:endParaRPr lang="en-US" sz="70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custData r:id="rId33"/>
            </p:custDataLst>
          </p:nvPr>
        </p:nvSpPr>
        <p:spPr>
          <a:xfrm>
            <a:off x="457200" y="1411200"/>
            <a:ext cx="11278800" cy="487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2</a:t>
            </a:r>
          </a:p>
          <a:p>
            <a:pPr lvl="2"/>
            <a:r>
              <a:rPr lang="en-GB"/>
              <a:t>3</a:t>
            </a:r>
          </a:p>
          <a:p>
            <a:pPr lvl="3"/>
            <a:r>
              <a:rPr lang="en-GB"/>
              <a:t>4</a:t>
            </a:r>
          </a:p>
          <a:p>
            <a:pPr lvl="4"/>
            <a:r>
              <a:rPr lang="en-GB"/>
              <a:t>5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BF2755-4D67-7808-1948-919E7A634DA2}"/>
              </a:ext>
            </a:extLst>
          </p:cNvPr>
          <p:cNvSpPr>
            <a:spLocks noGrp="1"/>
          </p:cNvSpPr>
          <p:nvPr>
            <p:ph type="title"/>
            <p:custDataLst>
              <p:custData r:id="rId34"/>
            </p:custDataLst>
          </p:nvPr>
        </p:nvSpPr>
        <p:spPr>
          <a:xfrm>
            <a:off x="457200" y="381600"/>
            <a:ext cx="11278800" cy="46298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4" name="Copyright">
            <a:extLst>
              <a:ext uri="{FF2B5EF4-FFF2-40B4-BE49-F238E27FC236}">
                <a16:creationId xmlns:a16="http://schemas.microsoft.com/office/drawing/2014/main" id="{6F803E00-8150-57E6-D150-BB5FF2C89A24}"/>
              </a:ext>
            </a:extLst>
          </p:cNvPr>
          <p:cNvSpPr txBox="1">
            <a:spLocks/>
          </p:cNvSpPr>
          <p:nvPr userDrawn="1">
            <p:custDataLst>
              <p:custData r:id="rId35"/>
            </p:custDataLst>
          </p:nvPr>
        </p:nvSpPr>
        <p:spPr>
          <a:xfrm>
            <a:off x="6210000" y="6606000"/>
            <a:ext cx="5158800" cy="123111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GB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700">
                <a:solidFill>
                  <a:schemeClr val="tx1"/>
                </a:solidFill>
              </a:rPr>
              <a:t>© 2026 Marsh. All rights reserved.</a:t>
            </a:r>
            <a:endParaRPr lang="en-US" sz="700">
              <a:solidFill>
                <a:schemeClr val="tx1"/>
              </a:solidFill>
            </a:endParaRP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438964E-4D0C-57EA-04BE-4C762CBC4FDC}"/>
              </a:ext>
            </a:extLst>
          </p:cNvPr>
          <p:cNvSpPr>
            <a:spLocks noGrp="1"/>
          </p:cNvSpPr>
          <p:nvPr>
            <p:ph type="ftr" sz="quarter" idx="3"/>
            <p:custDataLst>
              <p:custData r:id="rId36"/>
            </p:custDataLst>
          </p:nvPr>
        </p:nvSpPr>
        <p:spPr>
          <a:xfrm>
            <a:off x="2374500" y="6570000"/>
            <a:ext cx="3607200" cy="154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spcAft>
                <a:spcPts val="600"/>
              </a:spcAft>
              <a:defRPr sz="7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Date Placeholder">
            <a:extLst>
              <a:ext uri="{FF2B5EF4-FFF2-40B4-BE49-F238E27FC236}">
                <a16:creationId xmlns:a16="http://schemas.microsoft.com/office/drawing/2014/main" id="{A4CEB918-28DB-EA98-8588-510BE88A3916}"/>
              </a:ext>
            </a:extLst>
          </p:cNvPr>
          <p:cNvSpPr>
            <a:spLocks noGrp="1"/>
          </p:cNvSpPr>
          <p:nvPr>
            <p:ph type="dt" sz="half" idx="2"/>
            <p:custDataLst>
              <p:custData r:id="rId37"/>
            </p:custDataLst>
          </p:nvPr>
        </p:nvSpPr>
        <p:spPr>
          <a:xfrm>
            <a:off x="9927430" y="6447600"/>
            <a:ext cx="1436607" cy="12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tx1"/>
                </a:solidFill>
              </a:defRPr>
            </a:lvl1pPr>
          </a:lstStyle>
          <a:p>
            <a:fld id="{628C1A70-05D8-4074-9975-95498A287F8F}" type="datetimeFigureOut">
              <a:rPr lang="en-GB" smtClean="0"/>
              <a:pPr/>
              <a:t>23/09/2026</a:t>
            </a:fld>
            <a:endParaRPr lang="en-GB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9C9C7E4E-E9E6-7D7F-C6BB-0458042DD118}"/>
              </a:ext>
            </a:extLst>
          </p:cNvPr>
          <p:cNvSpPr>
            <a:spLocks noGrp="1"/>
          </p:cNvSpPr>
          <p:nvPr>
            <p:ph type="sldNum" sz="quarter" idx="4"/>
            <p:custDataLst>
              <p:custData r:id="rId38"/>
            </p:custDataLst>
          </p:nvPr>
        </p:nvSpPr>
        <p:spPr>
          <a:xfrm>
            <a:off x="11368800" y="6620400"/>
            <a:ext cx="363600" cy="10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tx1"/>
                </a:solidFill>
              </a:defRPr>
            </a:lvl1pPr>
          </a:lstStyle>
          <a:p>
            <a:fld id="{CC823384-2074-4C75-9031-ACAC8BCA835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ContentLogo_WHITE" descr="The Marsh company logo." hidden="1">
            <a:extLst>
              <a:ext uri="{FF2B5EF4-FFF2-40B4-BE49-F238E27FC236}">
                <a16:creationId xmlns:a16="http://schemas.microsoft.com/office/drawing/2014/main" id="{A8AC2E64-0A94-51B3-74C4-C6A7B7FB7F8C}"/>
              </a:ext>
            </a:extLst>
          </p:cNvPr>
          <p:cNvPicPr>
            <a:picLocks noChangeAspect="1"/>
          </p:cNvPicPr>
          <p:nvPr userDrawn="1"/>
        </p:nvPicPr>
        <p:blipFill>
          <a:blip r:embed="rId39"/>
          <a:stretch>
            <a:fillRect/>
          </a:stretch>
        </p:blipFill>
        <p:spPr bwMode="invGray">
          <a:xfrm>
            <a:off x="457200" y="6537960"/>
            <a:ext cx="752858" cy="164592"/>
          </a:xfrm>
          <a:prstGeom prst="rect">
            <a:avLst/>
          </a:prstGeom>
        </p:spPr>
      </p:pic>
      <p:pic>
        <p:nvPicPr>
          <p:cNvPr id="11" name="ContentLogo_COLOUR" descr="The Marsh company logo.">
            <a:extLst>
              <a:ext uri="{FF2B5EF4-FFF2-40B4-BE49-F238E27FC236}">
                <a16:creationId xmlns:a16="http://schemas.microsoft.com/office/drawing/2014/main" id="{0B97E0CC-C1BE-12CC-8F72-5840691CC36F}"/>
              </a:ext>
            </a:extLst>
          </p:cNvPr>
          <p:cNvPicPr>
            <a:picLocks noChangeAspect="1"/>
          </p:cNvPicPr>
          <p:nvPr userDrawn="1"/>
        </p:nvPicPr>
        <p:blipFill>
          <a:blip r:embed="rId40"/>
          <a:stretch>
            <a:fillRect/>
          </a:stretch>
        </p:blipFill>
        <p:spPr bwMode="invGray">
          <a:xfrm>
            <a:off x="457200" y="6537960"/>
            <a:ext cx="752858" cy="164592"/>
          </a:xfrm>
          <a:prstGeom prst="rect">
            <a:avLst/>
          </a:prstGeom>
        </p:spPr>
      </p:pic>
    </p:spTree>
    <p:custDataLst>
      <p:custData r:id="rId31"/>
    </p:custDataLst>
    <p:extLst>
      <p:ext uri="{BB962C8B-B14F-4D97-AF65-F5344CB8AC3E}">
        <p14:creationId xmlns:p14="http://schemas.microsoft.com/office/powerpoint/2010/main" val="577282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15" r:id="rId2"/>
    <p:sldLayoutId id="2147483720" r:id="rId3"/>
    <p:sldLayoutId id="2147483726" r:id="rId4"/>
    <p:sldLayoutId id="2147483719" r:id="rId5"/>
    <p:sldLayoutId id="2147483721" r:id="rId6"/>
    <p:sldLayoutId id="2147483727" r:id="rId7"/>
    <p:sldLayoutId id="2147483672" r:id="rId8"/>
    <p:sldLayoutId id="2147483722" r:id="rId9"/>
    <p:sldLayoutId id="2147483728" r:id="rId10"/>
    <p:sldLayoutId id="2147483716" r:id="rId11"/>
    <p:sldLayoutId id="2147483723" r:id="rId12"/>
    <p:sldLayoutId id="2147483729" r:id="rId13"/>
    <p:sldLayoutId id="2147483732" r:id="rId14"/>
    <p:sldLayoutId id="2147483733" r:id="rId15"/>
    <p:sldLayoutId id="2147483734" r:id="rId16"/>
    <p:sldLayoutId id="2147483717" r:id="rId17"/>
    <p:sldLayoutId id="2147483724" r:id="rId18"/>
    <p:sldLayoutId id="2147483730" r:id="rId19"/>
    <p:sldLayoutId id="2147483735" r:id="rId20"/>
    <p:sldLayoutId id="2147483736" r:id="rId21"/>
    <p:sldLayoutId id="2147483737" r:id="rId22"/>
    <p:sldLayoutId id="2147483718" r:id="rId23"/>
    <p:sldLayoutId id="2147483725" r:id="rId24"/>
    <p:sldLayoutId id="2147483731" r:id="rId25"/>
    <p:sldLayoutId id="2147483688" r:id="rId26"/>
    <p:sldLayoutId id="2147483713" r:id="rId27"/>
    <p:sldLayoutId id="2147483710" r:id="rId28"/>
    <p:sldLayoutId id="2147483738" r:id="rId29"/>
  </p:sldLayoutIdLst>
  <p:hf hd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4572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3838" algn="l" defTabSz="4572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tabLst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4572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3838" algn="l" defTabSz="4572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4572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223838" algn="l" defTabSz="4572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228600" algn="l" defTabSz="4572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223838" algn="l" defTabSz="4572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228600" algn="l" defTabSz="4572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92" userDrawn="1">
          <p15:clr>
            <a:srgbClr val="F26B43"/>
          </p15:clr>
        </p15:guide>
        <p15:guide id="7" pos="3912">
          <p15:clr>
            <a:srgbClr val="F26B43"/>
          </p15:clr>
        </p15:guide>
        <p15:guide id="13" pos="288" userDrawn="1">
          <p15:clr>
            <a:srgbClr val="F26B43"/>
          </p15:clr>
        </p15:guide>
        <p15:guide id="19" pos="3768">
          <p15:clr>
            <a:srgbClr val="F26B43"/>
          </p15:clr>
        </p15:guide>
        <p15:guide id="27" orient="horz" pos="4224" userDrawn="1">
          <p15:clr>
            <a:srgbClr val="F26B43"/>
          </p15:clr>
        </p15:guide>
        <p15:guide id="29" orient="horz" pos="4032" userDrawn="1">
          <p15:clr>
            <a:srgbClr val="F26B43"/>
          </p15:clr>
        </p15:guide>
        <p15:guide id="31" orient="horz" pos="607" userDrawn="1">
          <p15:clr>
            <a:srgbClr val="F26B43"/>
          </p15:clr>
        </p15:guide>
        <p15:guide id="35" orient="horz" pos="888" userDrawn="1">
          <p15:clr>
            <a:srgbClr val="F26B43"/>
          </p15:clr>
        </p15:guide>
        <p15:guide id="38" orient="horz" pos="3960" userDrawn="1">
          <p15:clr>
            <a:srgbClr val="F26B43"/>
          </p15:clr>
        </p15:guide>
        <p15:guide id="39" pos="3840" userDrawn="1">
          <p15:clr>
            <a:srgbClr val="F26B43"/>
          </p15:clr>
        </p15:guide>
        <p15:guide id="40" orient="horz" pos="2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customXml" Target="../../customXml/item169.xml"/><Relationship Id="rId1" Type="http://schemas.openxmlformats.org/officeDocument/2006/relationships/customXml" Target="../../customXml/item16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customXml" Target="../../customXml/item17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customXml" Target="../../customXml/item1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D1237-79BD-0D31-8631-17F0D32F4F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How Food &amp; Drink Businesses can turn risk into savings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4A0E44-F3F5-9171-948A-356FE64518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Alistair Schuberth, Risk Partner, Marsh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1541DF8-D9FD-D6AE-DEE9-9B325BDC0AC3}"/>
              </a:ext>
            </a:extLst>
          </p:cNvPr>
          <p:cNvSpPr>
            <a:spLocks noGrp="1"/>
          </p:cNvSpPr>
          <p:nvPr>
            <p:ph type="body" sz="quarter" idx="10"/>
            <p:custDataLst>
              <p:custData r:id="rId1"/>
            </p:custDataLst>
          </p:nvPr>
        </p:nvSpPr>
        <p:spPr>
          <a:xfrm>
            <a:off x="7228704" y="2955600"/>
            <a:ext cx="4507298" cy="388800"/>
          </a:xfrm>
        </p:spPr>
        <p:txBody>
          <a:bodyPr/>
          <a:lstStyle/>
          <a:p>
            <a:r>
              <a:rPr lang="en-GB"/>
              <a:t>Selena Kearvell, UK Food and Beverage Industry Leader, Marsh 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297098-B32B-B763-E55F-98616A32D5C1}"/>
              </a:ext>
            </a:extLst>
          </p:cNvPr>
          <p:cNvSpPr>
            <a:spLocks noGrp="1"/>
          </p:cNvSpPr>
          <p:nvPr>
            <p:ph type="body" sz="quarter" idx="11"/>
            <p:custDataLst>
              <p:custData r:id="rId2"/>
            </p:custDataLst>
          </p:nvPr>
        </p:nvSpPr>
        <p:spPr/>
        <p:txBody>
          <a:bodyPr/>
          <a:lstStyle/>
          <a:p>
            <a:r>
              <a:rPr lang="en-GB"/>
              <a:t>24th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3683437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C7730FF-33FD-FB6D-4294-A33D1A4467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975600"/>
            <a:ext cx="11278800" cy="320400"/>
          </a:xfrm>
        </p:spPr>
        <p:txBody>
          <a:bodyPr/>
          <a:lstStyle/>
          <a:p>
            <a:r>
              <a:rPr lang="en-US"/>
              <a:t>Providing Risk and Insurance solutions via our dedicated Food and Beverage Industry Practice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A72DD77-F88F-B898-EBE8-206FFDE57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600"/>
            <a:ext cx="11278800" cy="462985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/>
              <a:t>Introducing Marsh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68B32-8417-A1A4-7432-AB073A74439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368800" y="6620400"/>
            <a:ext cx="363600" cy="10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823384-2074-4C75-9031-ACAC8BCA8354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graphicFrame>
        <p:nvGraphicFramePr>
          <p:cNvPr id="11" name="Content Placeholder 1">
            <a:extLst>
              <a:ext uri="{FF2B5EF4-FFF2-40B4-BE49-F238E27FC236}">
                <a16:creationId xmlns:a16="http://schemas.microsoft.com/office/drawing/2014/main" id="{3EE0C7BD-C2B3-5D97-C36B-878B82CBAA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4572224"/>
              </p:ext>
            </p:extLst>
          </p:nvPr>
        </p:nvGraphicFramePr>
        <p:xfrm>
          <a:off x="464400" y="1411200"/>
          <a:ext cx="11271600" cy="487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tar: 5 Points 1">
            <a:extLst>
              <a:ext uri="{FF2B5EF4-FFF2-40B4-BE49-F238E27FC236}">
                <a16:creationId xmlns:a16="http://schemas.microsoft.com/office/drawing/2014/main" id="{F15F6B9A-5D77-821A-BC37-AF98F703E9EA}"/>
              </a:ext>
            </a:extLst>
          </p:cNvPr>
          <p:cNvSpPr/>
          <p:nvPr/>
        </p:nvSpPr>
        <p:spPr>
          <a:xfrm>
            <a:off x="10963275" y="1552575"/>
            <a:ext cx="405525" cy="323850"/>
          </a:xfrm>
          <a:prstGeom prst="star5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723ED38-4904-2C45-A35A-9787F2AF4E9F}"/>
              </a:ext>
            </a:extLst>
          </p:cNvPr>
          <p:cNvSpPr/>
          <p:nvPr/>
        </p:nvSpPr>
        <p:spPr>
          <a:xfrm>
            <a:off x="10963275" y="4410075"/>
            <a:ext cx="405525" cy="323850"/>
          </a:xfrm>
          <a:prstGeom prst="star5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AA0061AA-6EB9-20EA-A8EE-9F6F49057929}"/>
              </a:ext>
            </a:extLst>
          </p:cNvPr>
          <p:cNvSpPr/>
          <p:nvPr/>
        </p:nvSpPr>
        <p:spPr>
          <a:xfrm>
            <a:off x="10963274" y="2238975"/>
            <a:ext cx="405525" cy="323850"/>
          </a:xfrm>
          <a:prstGeom prst="star5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137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4B6EBD-4B62-7571-689E-FAFA345DFF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Insurance and Risk Landscape -SK</a:t>
            </a:r>
          </a:p>
          <a:p>
            <a:r>
              <a:rPr lang="en-GB"/>
              <a:t>Actionable steps you can take to reduce cost of risk AS</a:t>
            </a:r>
          </a:p>
          <a:p>
            <a:r>
              <a:rPr lang="en-GB"/>
              <a:t>Summary of Key Take-aways SK</a:t>
            </a:r>
          </a:p>
          <a:p>
            <a:r>
              <a:rPr lang="en-GB"/>
              <a:t>Q&amp;A</a:t>
            </a:r>
          </a:p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89F3168-BDD1-4643-84CE-665FF5871172}"/>
              </a:ext>
            </a:extLst>
          </p:cNvPr>
          <p:cNvSpPr>
            <a:spLocks noGrp="1"/>
          </p:cNvSpPr>
          <p:nvPr>
            <p:ph type="title"/>
            <p:custDataLst>
              <p:custData r:id="rId1"/>
            </p:custDataLst>
          </p:nvPr>
        </p:nvSpPr>
        <p:spPr/>
        <p:txBody>
          <a:bodyPr/>
          <a:lstStyle/>
          <a:p>
            <a:r>
              <a:rPr lang="en-GB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06100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365760"/>
            <a:ext cx="10972800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3733" b="1">
                <a:solidFill>
                  <a:srgbClr val="003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 Market vs Hard Market Cycle</a:t>
            </a:r>
            <a:endParaRPr lang="en-US" sz="3733"/>
          </a:p>
        </p:txBody>
      </p:sp>
      <p:pic>
        <p:nvPicPr>
          <p:cNvPr id="3" name="Image 0" descr="generated-2cafb08e-5ee3-4375-afbc-14aec93ba1a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2249" y="1143000"/>
            <a:ext cx="5029200" cy="5029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87680" y="134112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733" b="1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 MARKET</a:t>
            </a:r>
            <a:endParaRPr lang="en-US" sz="1733"/>
          </a:p>
        </p:txBody>
      </p:sp>
      <p:sp>
        <p:nvSpPr>
          <p:cNvPr id="5" name="Text 2"/>
          <p:cNvSpPr/>
          <p:nvPr/>
        </p:nvSpPr>
        <p:spPr>
          <a:xfrm>
            <a:off x="487680" y="1828800"/>
            <a:ext cx="2194560" cy="341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 dirty="0">
                <a:solidFill>
                  <a:srgbClr val="1B5E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Buyer-Friendly Terms</a:t>
            </a:r>
            <a:endParaRPr lang="en-US" sz="1333" dirty="0"/>
          </a:p>
        </p:txBody>
      </p:sp>
      <p:sp>
        <p:nvSpPr>
          <p:cNvPr id="6" name="Text 3"/>
          <p:cNvSpPr/>
          <p:nvPr/>
        </p:nvSpPr>
        <p:spPr>
          <a:xfrm>
            <a:off x="487680" y="2194560"/>
            <a:ext cx="2194560" cy="341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 dirty="0">
                <a:solidFill>
                  <a:srgbClr val="1B5E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Abundant Capacity</a:t>
            </a:r>
            <a:endParaRPr lang="en-US" sz="1333" dirty="0"/>
          </a:p>
        </p:txBody>
      </p:sp>
      <p:sp>
        <p:nvSpPr>
          <p:cNvPr id="7" name="Text 4"/>
          <p:cNvSpPr/>
          <p:nvPr/>
        </p:nvSpPr>
        <p:spPr>
          <a:xfrm>
            <a:off x="487680" y="2560320"/>
            <a:ext cx="2194560" cy="341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 dirty="0">
                <a:solidFill>
                  <a:srgbClr val="1B5E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Lower Premiums</a:t>
            </a:r>
            <a:endParaRPr lang="en-US" sz="1333" dirty="0"/>
          </a:p>
        </p:txBody>
      </p:sp>
      <p:sp>
        <p:nvSpPr>
          <p:cNvPr id="8" name="Text 5"/>
          <p:cNvSpPr/>
          <p:nvPr/>
        </p:nvSpPr>
        <p:spPr>
          <a:xfrm>
            <a:off x="487680" y="2926080"/>
            <a:ext cx="2194560" cy="341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>
                <a:solidFill>
                  <a:srgbClr val="1B5E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Competitive Underwriting</a:t>
            </a:r>
            <a:endParaRPr lang="en-US" sz="1333"/>
          </a:p>
        </p:txBody>
      </p:sp>
      <p:sp>
        <p:nvSpPr>
          <p:cNvPr id="9" name="Text 6"/>
          <p:cNvSpPr/>
          <p:nvPr/>
        </p:nvSpPr>
        <p:spPr>
          <a:xfrm>
            <a:off x="487680" y="3291840"/>
            <a:ext cx="2194560" cy="341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>
                <a:solidFill>
                  <a:srgbClr val="1B5E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Increased Coverage</a:t>
            </a:r>
            <a:endParaRPr lang="en-US" sz="1333"/>
          </a:p>
        </p:txBody>
      </p:sp>
      <p:sp>
        <p:nvSpPr>
          <p:cNvPr id="10" name="Text 7"/>
          <p:cNvSpPr/>
          <p:nvPr/>
        </p:nvSpPr>
        <p:spPr>
          <a:xfrm>
            <a:off x="487680" y="3657600"/>
            <a:ext cx="2194560" cy="341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>
                <a:solidFill>
                  <a:srgbClr val="1B5E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Favorable Deductibles</a:t>
            </a:r>
            <a:endParaRPr lang="en-US" sz="1333"/>
          </a:p>
        </p:txBody>
      </p:sp>
      <p:sp>
        <p:nvSpPr>
          <p:cNvPr id="12" name="Text 9"/>
          <p:cNvSpPr/>
          <p:nvPr/>
        </p:nvSpPr>
        <p:spPr>
          <a:xfrm>
            <a:off x="9509760" y="134112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733" b="1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 MARKET</a:t>
            </a:r>
            <a:endParaRPr lang="en-US" sz="1733"/>
          </a:p>
        </p:txBody>
      </p:sp>
      <p:sp>
        <p:nvSpPr>
          <p:cNvPr id="13" name="Text 10"/>
          <p:cNvSpPr/>
          <p:nvPr/>
        </p:nvSpPr>
        <p:spPr>
          <a:xfrm>
            <a:off x="9509760" y="1828800"/>
            <a:ext cx="2194560" cy="341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Higher Premiums</a:t>
            </a:r>
            <a:endParaRPr lang="en-US" sz="1333"/>
          </a:p>
        </p:txBody>
      </p:sp>
      <p:sp>
        <p:nvSpPr>
          <p:cNvPr id="14" name="Text 11"/>
          <p:cNvSpPr/>
          <p:nvPr/>
        </p:nvSpPr>
        <p:spPr>
          <a:xfrm>
            <a:off x="9509760" y="2194560"/>
            <a:ext cx="2194560" cy="341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Limited Capacity</a:t>
            </a:r>
            <a:endParaRPr lang="en-US" sz="1333"/>
          </a:p>
        </p:txBody>
      </p:sp>
      <p:sp>
        <p:nvSpPr>
          <p:cNvPr id="15" name="Text 12"/>
          <p:cNvSpPr/>
          <p:nvPr/>
        </p:nvSpPr>
        <p:spPr>
          <a:xfrm>
            <a:off x="9509760" y="2560320"/>
            <a:ext cx="2194560" cy="341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Seller-Friendly Terms</a:t>
            </a:r>
            <a:endParaRPr lang="en-US" sz="1333"/>
          </a:p>
        </p:txBody>
      </p:sp>
      <p:sp>
        <p:nvSpPr>
          <p:cNvPr id="16" name="Text 13"/>
          <p:cNvSpPr/>
          <p:nvPr/>
        </p:nvSpPr>
        <p:spPr>
          <a:xfrm>
            <a:off x="9509760" y="2926080"/>
            <a:ext cx="2194560" cy="341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Stricter Underwriting</a:t>
            </a:r>
            <a:endParaRPr lang="en-US" sz="1333"/>
          </a:p>
        </p:txBody>
      </p:sp>
      <p:sp>
        <p:nvSpPr>
          <p:cNvPr id="17" name="Text 14"/>
          <p:cNvSpPr/>
          <p:nvPr/>
        </p:nvSpPr>
        <p:spPr>
          <a:xfrm>
            <a:off x="9509760" y="3291840"/>
            <a:ext cx="2194560" cy="341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Limited Coverage</a:t>
            </a:r>
            <a:endParaRPr lang="en-US" sz="1333"/>
          </a:p>
        </p:txBody>
      </p:sp>
      <p:sp>
        <p:nvSpPr>
          <p:cNvPr id="18" name="Text 15"/>
          <p:cNvSpPr/>
          <p:nvPr/>
        </p:nvSpPr>
        <p:spPr>
          <a:xfrm>
            <a:off x="9509760" y="3657600"/>
            <a:ext cx="2194560" cy="341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Higher Deductibles</a:t>
            </a:r>
            <a:endParaRPr lang="en-US" sz="1333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88EF80-A680-58C7-F9AC-0A1F9DC19FEE}"/>
              </a:ext>
            </a:extLst>
          </p:cNvPr>
          <p:cNvSpPr txBox="1"/>
          <p:nvPr/>
        </p:nvSpPr>
        <p:spPr>
          <a:xfrm>
            <a:off x="424249" y="5792544"/>
            <a:ext cx="609600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67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 Market: 2+ Years of Soft Conditions 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2672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267" b="1">
                <a:solidFill>
                  <a:srgbClr val="003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 Market Opportunity for F&amp;B Companies</a:t>
            </a:r>
            <a:endParaRPr lang="en-US" sz="4267"/>
          </a:p>
        </p:txBody>
      </p:sp>
      <p:sp>
        <p:nvSpPr>
          <p:cNvPr id="3" name="Text 1"/>
          <p:cNvSpPr/>
          <p:nvPr/>
        </p:nvSpPr>
        <p:spPr>
          <a:xfrm>
            <a:off x="617838" y="1211566"/>
            <a:ext cx="10972800" cy="426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67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 2026: -8% Average Rate Reductions</a:t>
            </a:r>
            <a:endParaRPr lang="en-US" sz="1867" dirty="0"/>
          </a:p>
        </p:txBody>
      </p:sp>
      <p:sp>
        <p:nvSpPr>
          <p:cNvPr id="4" name="Shape 2"/>
          <p:cNvSpPr/>
          <p:nvPr/>
        </p:nvSpPr>
        <p:spPr>
          <a:xfrm>
            <a:off x="609601" y="1836396"/>
            <a:ext cx="4876800" cy="1866897"/>
          </a:xfrm>
          <a:prstGeom prst="rect">
            <a:avLst/>
          </a:prstGeom>
          <a:solidFill>
            <a:srgbClr val="E3F2FD"/>
          </a:solidFill>
          <a:ln w="38100">
            <a:solidFill>
              <a:srgbClr val="1976D2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5" name="Text 3"/>
          <p:cNvSpPr/>
          <p:nvPr/>
        </p:nvSpPr>
        <p:spPr>
          <a:xfrm>
            <a:off x="810193" y="1752600"/>
            <a:ext cx="48768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33" b="1">
                <a:solidFill>
                  <a:srgbClr val="197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Bursaries</a:t>
            </a:r>
            <a:endParaRPr lang="en-US" sz="2133"/>
          </a:p>
        </p:txBody>
      </p:sp>
      <p:sp>
        <p:nvSpPr>
          <p:cNvPr id="7" name="Text 5"/>
          <p:cNvSpPr/>
          <p:nvPr/>
        </p:nvSpPr>
        <p:spPr>
          <a:xfrm>
            <a:off x="823785" y="2484120"/>
            <a:ext cx="4448432" cy="9143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sharing arrangements that benefit both insurers and clients</a:t>
            </a:r>
            <a:endParaRPr lang="en-US" sz="1600"/>
          </a:p>
        </p:txBody>
      </p:sp>
      <p:sp>
        <p:nvSpPr>
          <p:cNvPr id="8" name="Shape 6"/>
          <p:cNvSpPr/>
          <p:nvPr/>
        </p:nvSpPr>
        <p:spPr>
          <a:xfrm>
            <a:off x="6395856" y="1824988"/>
            <a:ext cx="4937760" cy="1866897"/>
          </a:xfrm>
          <a:prstGeom prst="rect">
            <a:avLst/>
          </a:prstGeom>
          <a:solidFill>
            <a:srgbClr val="F3E5F5"/>
          </a:solidFill>
          <a:ln w="38100">
            <a:solidFill>
              <a:srgbClr val="7B1FA2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9" name="Text 7"/>
          <p:cNvSpPr/>
          <p:nvPr/>
        </p:nvSpPr>
        <p:spPr>
          <a:xfrm>
            <a:off x="6553200" y="1752596"/>
            <a:ext cx="48768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33" b="1">
                <a:solidFill>
                  <a:srgbClr val="7B1F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Claim Rebates</a:t>
            </a:r>
            <a:endParaRPr lang="en-US" sz="2133"/>
          </a:p>
        </p:txBody>
      </p:sp>
      <p:sp>
        <p:nvSpPr>
          <p:cNvPr id="11" name="Text 9"/>
          <p:cNvSpPr/>
          <p:nvPr/>
        </p:nvSpPr>
        <p:spPr>
          <a:xfrm>
            <a:off x="6505008" y="2575565"/>
            <a:ext cx="4632960" cy="77723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Reward good claims experience with low-loss rebate programs</a:t>
            </a:r>
            <a:endParaRPr lang="en-US" sz="1600"/>
          </a:p>
        </p:txBody>
      </p:sp>
      <p:sp>
        <p:nvSpPr>
          <p:cNvPr id="12" name="Shape 10"/>
          <p:cNvSpPr/>
          <p:nvPr/>
        </p:nvSpPr>
        <p:spPr>
          <a:xfrm>
            <a:off x="609601" y="4069074"/>
            <a:ext cx="4876800" cy="1828801"/>
          </a:xfrm>
          <a:prstGeom prst="rect">
            <a:avLst/>
          </a:prstGeom>
          <a:solidFill>
            <a:srgbClr val="E8F5E9"/>
          </a:solidFill>
          <a:ln w="38100">
            <a:solidFill>
              <a:srgbClr val="388E3C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13" name="Text 11"/>
          <p:cNvSpPr/>
          <p:nvPr/>
        </p:nvSpPr>
        <p:spPr>
          <a:xfrm>
            <a:off x="823785" y="4023365"/>
            <a:ext cx="48768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33" b="1">
                <a:solidFill>
                  <a:srgbClr val="388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Agreements</a:t>
            </a:r>
            <a:endParaRPr lang="en-US" sz="2133"/>
          </a:p>
        </p:txBody>
      </p:sp>
      <p:sp>
        <p:nvSpPr>
          <p:cNvPr id="14" name="Shape 12"/>
          <p:cNvSpPr/>
          <p:nvPr/>
        </p:nvSpPr>
        <p:spPr>
          <a:xfrm>
            <a:off x="914400" y="6339840"/>
            <a:ext cx="4876800" cy="0"/>
          </a:xfrm>
          <a:prstGeom prst="line">
            <a:avLst/>
          </a:prstGeom>
          <a:noFill/>
          <a:ln w="12700">
            <a:solidFill>
              <a:srgbClr val="388E3C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15" name="Text 13"/>
          <p:cNvSpPr/>
          <p:nvPr/>
        </p:nvSpPr>
        <p:spPr>
          <a:xfrm>
            <a:off x="762001" y="4983474"/>
            <a:ext cx="4353696" cy="365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Multi-year commitments unlock deeper discounts and stability</a:t>
            </a:r>
            <a:endParaRPr lang="en-US" sz="1600"/>
          </a:p>
        </p:txBody>
      </p:sp>
      <p:sp>
        <p:nvSpPr>
          <p:cNvPr id="16" name="Shape 14"/>
          <p:cNvSpPr/>
          <p:nvPr/>
        </p:nvSpPr>
        <p:spPr>
          <a:xfrm>
            <a:off x="6395856" y="4095240"/>
            <a:ext cx="4937760" cy="1813563"/>
          </a:xfrm>
          <a:prstGeom prst="rect">
            <a:avLst/>
          </a:prstGeom>
          <a:solidFill>
            <a:srgbClr val="FFF3E0"/>
          </a:solidFill>
          <a:ln w="38100">
            <a:solidFill>
              <a:srgbClr val="F57C00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17" name="Text 15"/>
          <p:cNvSpPr/>
          <p:nvPr/>
        </p:nvSpPr>
        <p:spPr>
          <a:xfrm>
            <a:off x="6553200" y="4080768"/>
            <a:ext cx="48768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33" b="1">
                <a:solidFill>
                  <a:srgbClr val="F57C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Cancel &amp; Re-writes</a:t>
            </a:r>
            <a:endParaRPr lang="en-US" sz="2133"/>
          </a:p>
        </p:txBody>
      </p:sp>
      <p:sp>
        <p:nvSpPr>
          <p:cNvPr id="18" name="Shape 16"/>
          <p:cNvSpPr/>
          <p:nvPr/>
        </p:nvSpPr>
        <p:spPr>
          <a:xfrm>
            <a:off x="6705600" y="6339840"/>
            <a:ext cx="4876800" cy="0"/>
          </a:xfrm>
          <a:prstGeom prst="line">
            <a:avLst/>
          </a:prstGeom>
          <a:noFill/>
          <a:ln w="12700">
            <a:solidFill>
              <a:srgbClr val="F57C00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19" name="Text 17"/>
          <p:cNvSpPr/>
          <p:nvPr/>
        </p:nvSpPr>
        <p:spPr>
          <a:xfrm>
            <a:off x="6505008" y="4892045"/>
            <a:ext cx="4876800" cy="36575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Revisit existing deals with incumbent markets mid-term</a:t>
            </a:r>
            <a:endParaRPr lang="en-US" sz="1600"/>
          </a:p>
        </p:txBody>
      </p:sp>
      <p:sp>
        <p:nvSpPr>
          <p:cNvPr id="20" name="Shape 18"/>
          <p:cNvSpPr/>
          <p:nvPr/>
        </p:nvSpPr>
        <p:spPr>
          <a:xfrm>
            <a:off x="609600" y="8168640"/>
            <a:ext cx="10972800" cy="792480"/>
          </a:xfrm>
          <a:prstGeom prst="rect">
            <a:avLst/>
          </a:prstGeom>
          <a:solidFill>
            <a:srgbClr val="F5F5F5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21" name="Text 19"/>
          <p:cNvSpPr/>
          <p:nvPr/>
        </p:nvSpPr>
        <p:spPr>
          <a:xfrm>
            <a:off x="853440" y="8290560"/>
            <a:ext cx="10485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67" i="1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Insight: Strong market positioning and early negotiation during soft markets can yield substantial savings and improved terms</a:t>
            </a:r>
            <a:endParaRPr lang="en-US" sz="1467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2672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267" b="1">
                <a:solidFill>
                  <a:srgbClr val="003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Securing Long-Term Advantage</a:t>
            </a:r>
            <a:endParaRPr lang="en-US" sz="4267"/>
          </a:p>
        </p:txBody>
      </p:sp>
      <p:sp>
        <p:nvSpPr>
          <p:cNvPr id="3" name="Text 1"/>
          <p:cNvSpPr/>
          <p:nvPr/>
        </p:nvSpPr>
        <p:spPr>
          <a:xfrm>
            <a:off x="609600" y="1036320"/>
            <a:ext cx="10972800" cy="426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67" i="1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Current Savings: Building Resilience for Market Shifts</a:t>
            </a:r>
            <a:endParaRPr lang="en-US" sz="1867"/>
          </a:p>
        </p:txBody>
      </p:sp>
      <p:sp>
        <p:nvSpPr>
          <p:cNvPr id="4" name="Shape 2"/>
          <p:cNvSpPr/>
          <p:nvPr/>
        </p:nvSpPr>
        <p:spPr>
          <a:xfrm>
            <a:off x="609600" y="1645920"/>
            <a:ext cx="5486400" cy="4310036"/>
          </a:xfrm>
          <a:prstGeom prst="rect">
            <a:avLst/>
          </a:prstGeom>
          <a:solidFill>
            <a:srgbClr val="FAFAFA"/>
          </a:solidFill>
          <a:ln w="2540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5" name="Text 3"/>
          <p:cNvSpPr/>
          <p:nvPr/>
        </p:nvSpPr>
        <p:spPr>
          <a:xfrm>
            <a:off x="853440" y="1889760"/>
            <a:ext cx="4998720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33" b="1">
                <a:solidFill>
                  <a:srgbClr val="003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Reality</a:t>
            </a:r>
            <a:endParaRPr lang="en-US" sz="2133"/>
          </a:p>
        </p:txBody>
      </p:sp>
      <p:sp>
        <p:nvSpPr>
          <p:cNvPr id="6" name="Shape 4"/>
          <p:cNvSpPr/>
          <p:nvPr/>
        </p:nvSpPr>
        <p:spPr>
          <a:xfrm>
            <a:off x="853440" y="2438400"/>
            <a:ext cx="4998720" cy="0"/>
          </a:xfrm>
          <a:prstGeom prst="line">
            <a:avLst/>
          </a:prstGeom>
          <a:noFill/>
          <a:ln w="12700">
            <a:solidFill>
              <a:srgbClr val="003478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7" name="Text 5"/>
          <p:cNvSpPr/>
          <p:nvPr/>
        </p:nvSpPr>
        <p:spPr>
          <a:xfrm>
            <a:off x="1097280" y="2743200"/>
            <a:ext cx="451104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Soft markets are cyclical; they will eventually harden</a:t>
            </a:r>
            <a:endParaRPr lang="en-US" sz="1600"/>
          </a:p>
        </p:txBody>
      </p:sp>
      <p:sp>
        <p:nvSpPr>
          <p:cNvPr id="8" name="Text 6"/>
          <p:cNvSpPr/>
          <p:nvPr/>
        </p:nvSpPr>
        <p:spPr>
          <a:xfrm>
            <a:off x="1097280" y="3474720"/>
            <a:ext cx="451104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Current discounts won't persist</a:t>
            </a:r>
            <a:endParaRPr lang="en-US" sz="1600"/>
          </a:p>
        </p:txBody>
      </p:sp>
      <p:sp>
        <p:nvSpPr>
          <p:cNvPr id="9" name="Text 7"/>
          <p:cNvSpPr/>
          <p:nvPr/>
        </p:nvSpPr>
        <p:spPr>
          <a:xfrm>
            <a:off x="1097280" y="4206240"/>
            <a:ext cx="451104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When markets harden, renewal terms tighten significantly</a:t>
            </a: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both cost and coverage</a:t>
            </a:r>
            <a:endParaRPr lang="en-US" sz="1600"/>
          </a:p>
        </p:txBody>
      </p:sp>
      <p:sp>
        <p:nvSpPr>
          <p:cNvPr id="10" name="Text 8"/>
          <p:cNvSpPr/>
          <p:nvPr/>
        </p:nvSpPr>
        <p:spPr>
          <a:xfrm>
            <a:off x="1097280" y="4937760"/>
            <a:ext cx="451104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Historical performance becomes critical</a:t>
            </a: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i.e. claims performance</a:t>
            </a:r>
            <a:endParaRPr lang="en-US" sz="1600"/>
          </a:p>
        </p:txBody>
      </p:sp>
      <p:sp>
        <p:nvSpPr>
          <p:cNvPr id="11" name="Shape 9"/>
          <p:cNvSpPr/>
          <p:nvPr/>
        </p:nvSpPr>
        <p:spPr>
          <a:xfrm>
            <a:off x="6096000" y="1645920"/>
            <a:ext cx="5486400" cy="4310036"/>
          </a:xfrm>
          <a:prstGeom prst="rect">
            <a:avLst/>
          </a:prstGeom>
          <a:solidFill>
            <a:srgbClr val="E8F5E9"/>
          </a:solidFill>
          <a:ln w="38100">
            <a:solidFill>
              <a:srgbClr val="4CAF50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12" name="Text 10"/>
          <p:cNvSpPr/>
          <p:nvPr/>
        </p:nvSpPr>
        <p:spPr>
          <a:xfrm>
            <a:off x="6339840" y="1889760"/>
            <a:ext cx="4998720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33" b="1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</a:t>
            </a:r>
            <a:endParaRPr lang="en-US" sz="2133"/>
          </a:p>
        </p:txBody>
      </p:sp>
      <p:sp>
        <p:nvSpPr>
          <p:cNvPr id="13" name="Shape 11"/>
          <p:cNvSpPr/>
          <p:nvPr/>
        </p:nvSpPr>
        <p:spPr>
          <a:xfrm>
            <a:off x="6339840" y="2438400"/>
            <a:ext cx="4998720" cy="0"/>
          </a:xfrm>
          <a:prstGeom prst="line">
            <a:avLst/>
          </a:prstGeom>
          <a:noFill/>
          <a:ln w="25400">
            <a:solidFill>
              <a:srgbClr val="4CAF50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14" name="Text 12"/>
          <p:cNvSpPr/>
          <p:nvPr/>
        </p:nvSpPr>
        <p:spPr>
          <a:xfrm>
            <a:off x="6339840" y="2743200"/>
            <a:ext cx="499872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>
                <a:solidFill>
                  <a:srgbClr val="1B5E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Invest in risk management NOW while insurers are engaged</a:t>
            </a:r>
            <a:endParaRPr lang="en-US" sz="1600"/>
          </a:p>
        </p:txBody>
      </p:sp>
      <p:sp>
        <p:nvSpPr>
          <p:cNvPr id="15" name="Text 13"/>
          <p:cNvSpPr/>
          <p:nvPr/>
        </p:nvSpPr>
        <p:spPr>
          <a:xfrm>
            <a:off x="6339840" y="3474720"/>
            <a:ext cx="499872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>
                <a:solidFill>
                  <a:srgbClr val="1B5E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Improve loss history and risk profile during soft market</a:t>
            </a:r>
            <a:endParaRPr lang="en-US" sz="1600"/>
          </a:p>
        </p:txBody>
      </p:sp>
      <p:sp>
        <p:nvSpPr>
          <p:cNvPr id="16" name="Text 14"/>
          <p:cNvSpPr/>
          <p:nvPr/>
        </p:nvSpPr>
        <p:spPr>
          <a:xfrm>
            <a:off x="6339840" y="4206240"/>
            <a:ext cx="499872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>
                <a:solidFill>
                  <a:srgbClr val="1B5E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Demonstrate continuous improvement to markets</a:t>
            </a:r>
            <a:endParaRPr lang="en-US" sz="1600"/>
          </a:p>
        </p:txBody>
      </p:sp>
      <p:sp>
        <p:nvSpPr>
          <p:cNvPr id="17" name="Text 15"/>
          <p:cNvSpPr/>
          <p:nvPr/>
        </p:nvSpPr>
        <p:spPr>
          <a:xfrm>
            <a:off x="6339840" y="4937760"/>
            <a:ext cx="499872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>
                <a:solidFill>
                  <a:srgbClr val="1B5E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Position favorably for hard market renewals</a:t>
            </a:r>
            <a:endParaRPr lang="en-US" sz="1600"/>
          </a:p>
        </p:txBody>
      </p:sp>
      <p:sp>
        <p:nvSpPr>
          <p:cNvPr id="18" name="Shape 16"/>
          <p:cNvSpPr/>
          <p:nvPr/>
        </p:nvSpPr>
        <p:spPr>
          <a:xfrm>
            <a:off x="609600" y="8107680"/>
            <a:ext cx="10972800" cy="914400"/>
          </a:xfrm>
          <a:prstGeom prst="rect">
            <a:avLst/>
          </a:prstGeom>
          <a:solidFill>
            <a:srgbClr val="E3F2FD"/>
          </a:solidFill>
          <a:ln w="25400">
            <a:solidFill>
              <a:srgbClr val="003478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19" name="Text 17"/>
          <p:cNvSpPr/>
          <p:nvPr/>
        </p:nvSpPr>
        <p:spPr>
          <a:xfrm>
            <a:off x="853440" y="8229600"/>
            <a:ext cx="1048512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b="1">
                <a:solidFill>
                  <a:srgbClr val="003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Principle: The best time to invest in risk management is during a soft market when resources are available and insurers have incentive to support improvements.</a:t>
            </a:r>
            <a:endParaRPr lang="en-US"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FA08B694-CC0F-B1B3-5BA1-5478B23443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01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339F791A-FCC9-2542-F829-DCB319E5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Actionable Steps to reduce cost of Risk</a:t>
            </a:r>
          </a:p>
        </p:txBody>
      </p:sp>
    </p:spTree>
    <p:extLst>
      <p:ext uri="{BB962C8B-B14F-4D97-AF65-F5344CB8AC3E}">
        <p14:creationId xmlns:p14="http://schemas.microsoft.com/office/powerpoint/2010/main" val="439485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79487D-29E7-E43A-916D-23DB96A03F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Achieving risk management best practice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B2D047-FBAE-0045-C5CA-C00BE7835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Property Risk Protection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3B26D-07CA-9483-4CE5-AD97AFC9470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823384-2074-4C75-9031-ACAC8BCA8354}" type="slidenum">
              <a:rPr lang="en-GB" smtClean="0"/>
              <a:pPr/>
              <a:t>8</a:t>
            </a:fld>
            <a:endParaRPr lang="en-GB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1D05E87-8EEE-9ABF-7BED-EECC860A6BD5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427015"/>
          <a:ext cx="8528050" cy="4627880"/>
        </p:xfrm>
        <a:graphic>
          <a:graphicData uri="http://schemas.openxmlformats.org/drawingml/2006/table">
            <a:tbl>
              <a:tblPr firstRow="1" bandRow="1">
                <a:tableStyleId>{C1A551C0-2026-AC11-E31C-4D4D43000001}</a:tableStyleId>
              </a:tblPr>
              <a:tblGrid>
                <a:gridCol w="2533650">
                  <a:extLst>
                    <a:ext uri="{9D8B030D-6E8A-4147-A177-3AD203B41FA5}">
                      <a16:colId xmlns:a16="http://schemas.microsoft.com/office/drawing/2014/main" val="1630845533"/>
                    </a:ext>
                  </a:extLst>
                </a:gridCol>
                <a:gridCol w="5994400">
                  <a:extLst>
                    <a:ext uri="{9D8B030D-6E8A-4147-A177-3AD203B41FA5}">
                      <a16:colId xmlns:a16="http://schemas.microsoft.com/office/drawing/2014/main" val="610989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/>
                        <a:t>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Control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52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Hot processes e.g. ovens, fryers etc.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Clear oven shut down procedures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Automatic suppression such as water misting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Regular, documented (including photographs) cleaning and maintenance including ducts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Periodicity to be determined through wet film thickness testing and compliance with TR19 guidance issued by the Building Engineering Services Association.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81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Composite panels used in wall and roof construction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Good records/knowledge of panel type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Panel inspection systems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Penetrations logging and fire stopping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Use of Rockwool over combustible alternatives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872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Hot works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Robust hot works controls with complete and accurate documentary support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648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Automatic detection and suppression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00"/>
                        <a:t>Automatic detection in line with recognized national or international standard for property protection, i.e. BS5389: Part 1: Type P1,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00"/>
                        <a:t>Detection and suppression activation tied to automatic shut off for machinery as well as gas supply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Full premises sprinklers always preferred with reference to 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NFPA 13 – regarding design and install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Two, 100% duty, fire pumps designed and installed in line with NFPA 20 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A private water source designed and installed in accordance with NFPA 22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Documented inspections for systems for signs of corrosion, regular testing of sprinkler pumps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324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2 hour firewalls to aid with premises segregation e.g. between warehousing and storage areas, production and access corridors etc.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833500"/>
                  </a:ext>
                </a:extLst>
              </a:tr>
            </a:tbl>
          </a:graphicData>
        </a:graphic>
      </p:graphicFrame>
      <p:pic>
        <p:nvPicPr>
          <p:cNvPr id="9" name="Picture 8" descr="Close up of cream pastries">
            <a:extLst>
              <a:ext uri="{FF2B5EF4-FFF2-40B4-BE49-F238E27FC236}">
                <a16:creationId xmlns:a16="http://schemas.microsoft.com/office/drawing/2014/main" id="{48AB44A5-3ECF-F368-D55A-CAD492FC97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083" r="6813" b="8334"/>
          <a:stretch>
            <a:fillRect/>
          </a:stretch>
        </p:blipFill>
        <p:spPr>
          <a:xfrm>
            <a:off x="9117551" y="1427014"/>
            <a:ext cx="2849336" cy="49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911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4AE1D-0B30-F054-DE64-0D46ED7D6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57FFD7-6208-EA87-5ECC-1CC7186F92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Achieving risk management best practice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A5F7095-5F42-B9C2-F00C-A536834AD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Property Risk Protection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41E22-459E-C7D9-CFB3-8CC92B73516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823384-2074-4C75-9031-ACAC8BCA8354}" type="slidenum">
              <a:rPr lang="en-GB" smtClean="0"/>
              <a:pPr/>
              <a:t>9</a:t>
            </a:fld>
            <a:endParaRPr lang="en-GB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CDCFA0E-6038-CB2A-4802-4C98D79C98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651695"/>
              </p:ext>
            </p:extLst>
          </p:nvPr>
        </p:nvGraphicFramePr>
        <p:xfrm>
          <a:off x="457200" y="1427015"/>
          <a:ext cx="8528050" cy="3454400"/>
        </p:xfrm>
        <a:graphic>
          <a:graphicData uri="http://schemas.openxmlformats.org/drawingml/2006/table">
            <a:tbl>
              <a:tblPr firstRow="1" bandRow="1">
                <a:tableStyleId>{C1A551C0-2026-AC11-E31C-4D4D43000001}</a:tableStyleId>
              </a:tblPr>
              <a:tblGrid>
                <a:gridCol w="2533650">
                  <a:extLst>
                    <a:ext uri="{9D8B030D-6E8A-4147-A177-3AD203B41FA5}">
                      <a16:colId xmlns:a16="http://schemas.microsoft.com/office/drawing/2014/main" val="1630845533"/>
                    </a:ext>
                  </a:extLst>
                </a:gridCol>
                <a:gridCol w="5994400">
                  <a:extLst>
                    <a:ext uri="{9D8B030D-6E8A-4147-A177-3AD203B41FA5}">
                      <a16:colId xmlns:a16="http://schemas.microsoft.com/office/drawing/2014/main" val="610989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/>
                        <a:t>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Control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52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Lithium Ion Risks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Awareness of where these are present on site within work equipment e.g. MHE, PDA’s, transport equipment, and personal devices such as mobile phones, e-scooters, and e-bikes.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Appropriate lockers for charging and storage of portable devices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81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Photovoltaic Panels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Avoid installation on combustible roofs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Documented panel inspection regime to detect damage and vermin fouling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872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/>
                        <a:t>Dangerous Substances and Explosive Atmospheres Regulations (DSEAR)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Robust and through assessment where substances such as flour, sugar etc. processed.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648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dirty="0"/>
                        <a:t>Housekeeping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Avoid storage of combustible materials in internal and external areas where these are within 10m of premises walls if possible.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00"/>
                        <a:t>General standards of housekeeping, spillages, leaks, walkway obstructions, external yard storage and vegetation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324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Electrical fire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 dirty="0"/>
                        <a:t>Thermographic testing of electrical panels and distribution boards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810508"/>
                  </a:ext>
                </a:extLst>
              </a:tr>
            </a:tbl>
          </a:graphicData>
        </a:graphic>
      </p:graphicFrame>
      <p:pic>
        <p:nvPicPr>
          <p:cNvPr id="8" name="Picture 7" descr="Close up of cream pastries">
            <a:extLst>
              <a:ext uri="{FF2B5EF4-FFF2-40B4-BE49-F238E27FC236}">
                <a16:creationId xmlns:a16="http://schemas.microsoft.com/office/drawing/2014/main" id="{F6550F01-5B73-5424-08F2-6AE34917B5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083" r="6813" b="8334"/>
          <a:stretch>
            <a:fillRect/>
          </a:stretch>
        </p:blipFill>
        <p:spPr>
          <a:xfrm>
            <a:off x="9117551" y="1427014"/>
            <a:ext cx="2849336" cy="496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042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7EF77-FF2E-3B0A-5FF4-FB174EBB0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F8710E-B23C-3062-9B87-5127A5F91D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Achieving risk management best practice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D5D39FB-6550-E13D-49C7-3C25B8EDB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People Risk Protection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7F92D5-28A7-5C40-1D41-316CBB9F0CE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823384-2074-4C75-9031-ACAC8BCA8354}" type="slidenum">
              <a:rPr lang="en-GB" smtClean="0"/>
              <a:pPr/>
              <a:t>10</a:t>
            </a:fld>
            <a:endParaRPr lang="en-GB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FA6A07C-3157-5D16-9232-CC8E339C4A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979360"/>
              </p:ext>
            </p:extLst>
          </p:nvPr>
        </p:nvGraphicFramePr>
        <p:xfrm>
          <a:off x="457200" y="1427015"/>
          <a:ext cx="8528050" cy="4607560"/>
        </p:xfrm>
        <a:graphic>
          <a:graphicData uri="http://schemas.openxmlformats.org/drawingml/2006/table">
            <a:tbl>
              <a:tblPr firstRow="1" bandRow="1">
                <a:tableStyleId>{C1A551C0-2026-AC11-E31C-4D4D43000001}</a:tableStyleId>
              </a:tblPr>
              <a:tblGrid>
                <a:gridCol w="2533650">
                  <a:extLst>
                    <a:ext uri="{9D8B030D-6E8A-4147-A177-3AD203B41FA5}">
                      <a16:colId xmlns:a16="http://schemas.microsoft.com/office/drawing/2014/main" val="1630845533"/>
                    </a:ext>
                  </a:extLst>
                </a:gridCol>
                <a:gridCol w="5994400">
                  <a:extLst>
                    <a:ext uri="{9D8B030D-6E8A-4147-A177-3AD203B41FA5}">
                      <a16:colId xmlns:a16="http://schemas.microsoft.com/office/drawing/2014/main" val="610989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/>
                        <a:t>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Control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52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Recognised standards such as IOSH and NEBSOH beneficial amongst team leaders and H&amp;S team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Clarity around communication and understanding e.g. multilingual digital training packages with testing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81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Culture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Behaviours must mirror safe working procedures. E.g. climbing on machinery, manually free stoppages, bypassing guarding and lock outs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Practice versus policy often a major sticking point. “Tolerated breaches”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Adherence to PPE such as noise protection, respirators, and eye protection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872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Investigations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Detailed investigation and evidence gathering to ascertain facts around incidents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Gaps such as lack of photographic evidence, training records, risk assessment, often lead to settlement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648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Housekeeping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Maintenance of equipment, particularly aged chillers, fridges and freezers etc.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Spill kit availability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Regular, documented cleaning regime. Clean as you go may hard to evidence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324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Operational Pressures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Focus on psychosocial wellbeing as a function of operator error and distraction as well as wider employee care. </a:t>
                      </a:r>
                      <a:r>
                        <a:rPr lang="en-GB" sz="1100" b="1"/>
                        <a:t>HSE focus on stress and mental health.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Guarding on belts and rotating machinery, protection around auto packing machinery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Work place transport in internal and external areas, adherence to walkways and pedestrian segregation arrangements 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810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Industrial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Occupational health screening focussing on issues such as noise, lung function, and dermatological harms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751685"/>
                  </a:ext>
                </a:extLst>
              </a:tr>
            </a:tbl>
          </a:graphicData>
        </a:graphic>
      </p:graphicFrame>
      <p:pic>
        <p:nvPicPr>
          <p:cNvPr id="9" name="Picture 8" descr="Bread on a crate">
            <a:extLst>
              <a:ext uri="{FF2B5EF4-FFF2-40B4-BE49-F238E27FC236}">
                <a16:creationId xmlns:a16="http://schemas.microsoft.com/office/drawing/2014/main" id="{DA81ABCA-A736-3182-1575-C9D04152F7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87" t="1130" r="10921" b="-1130"/>
          <a:stretch>
            <a:fillRect/>
          </a:stretch>
        </p:blipFill>
        <p:spPr>
          <a:xfrm>
            <a:off x="9123901" y="1427015"/>
            <a:ext cx="2849336" cy="497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602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4DFEB-30E5-22BB-B7C4-705FE5781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6CE407-837C-CC31-8DDD-4010929538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Achieving risk management best practice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9C3955-1B52-2767-5749-4710BC460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Cyber Risk Protection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3DF6F-CB87-8414-D0D0-EE087A5E588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823384-2074-4C75-9031-ACAC8BCA8354}" type="slidenum">
              <a:rPr lang="en-GB" smtClean="0"/>
              <a:pPr/>
              <a:t>11</a:t>
            </a:fld>
            <a:endParaRPr lang="en-GB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3F096E3-ED73-1A52-9A08-D5608B98693C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427015"/>
          <a:ext cx="8528050" cy="3754120"/>
        </p:xfrm>
        <a:graphic>
          <a:graphicData uri="http://schemas.openxmlformats.org/drawingml/2006/table">
            <a:tbl>
              <a:tblPr firstRow="1" bandRow="1">
                <a:tableStyleId>{C1A551C0-2026-AC11-E31C-4D4D43000001}</a:tableStyleId>
              </a:tblPr>
              <a:tblGrid>
                <a:gridCol w="2533650">
                  <a:extLst>
                    <a:ext uri="{9D8B030D-6E8A-4147-A177-3AD203B41FA5}">
                      <a16:colId xmlns:a16="http://schemas.microsoft.com/office/drawing/2014/main" val="1630845533"/>
                    </a:ext>
                  </a:extLst>
                </a:gridCol>
                <a:gridCol w="5994400">
                  <a:extLst>
                    <a:ext uri="{9D8B030D-6E8A-4147-A177-3AD203B41FA5}">
                      <a16:colId xmlns:a16="http://schemas.microsoft.com/office/drawing/2014/main" val="610989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/>
                        <a:t>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Control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52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Detection and response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Monitoring for abnormal behaviour on production networks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Incident response playbooks that include safe shutdown and recovery steps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81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Data Integrity and Reliability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Backups for recipes, parameters, and historic data, tested for restore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Access control and logging for changes to set points, programmes, and quality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872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Operational technology security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Monitoring for abnormal behaviour on production networks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Incident response playbooks that include safe shutdown and recovery steps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648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Key Risk Areas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Staff awareness and training (90% of breaches due to human element)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AI tools changing threat landscape, risk created through improper internal and external use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Cyber Insurance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Provides interruption cover to mitigate loss of revenue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External tech and recovery support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Negotiating teams for dealing with third parties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Legal support for communicating with regulators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Various costs of returning to pre incident state such as hardware replacement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Key customer cover 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endParaRPr lang="en-GB" sz="1100"/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100"/>
                        <a:t>NB it may be one of your suppliers or customers that is impacted, not you.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324075"/>
                  </a:ext>
                </a:extLst>
              </a:tr>
            </a:tbl>
          </a:graphicData>
        </a:graphic>
      </p:graphicFrame>
      <p:pic>
        <p:nvPicPr>
          <p:cNvPr id="8" name="Picture 7" descr="Transparent padlock">
            <a:extLst>
              <a:ext uri="{FF2B5EF4-FFF2-40B4-BE49-F238E27FC236}">
                <a16:creationId xmlns:a16="http://schemas.microsoft.com/office/drawing/2014/main" id="{29498650-BB4D-01BD-1503-AD24AA5881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388" t="-737" r="41056" b="737"/>
          <a:stretch>
            <a:fillRect/>
          </a:stretch>
        </p:blipFill>
        <p:spPr>
          <a:xfrm>
            <a:off x="9104582" y="1427014"/>
            <a:ext cx="2849336" cy="490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403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4BDF2-EA14-904C-D713-5B1541C09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393DB9-CA62-3FE6-F67D-B9B68D53C9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Achieving risk management best practice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1DB9C39-1AC2-72CE-D255-9B98A8A0F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Product Recall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CDEBBA-584B-8731-618D-81A6B78A851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823384-2074-4C75-9031-ACAC8BCA8354}" type="slidenum">
              <a:rPr lang="en-GB" smtClean="0"/>
              <a:pPr/>
              <a:t>12</a:t>
            </a:fld>
            <a:endParaRPr lang="en-GB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497DFE6-251A-643D-411A-5BCBF42025F3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427015"/>
          <a:ext cx="8528050" cy="3586480"/>
        </p:xfrm>
        <a:graphic>
          <a:graphicData uri="http://schemas.openxmlformats.org/drawingml/2006/table">
            <a:tbl>
              <a:tblPr firstRow="1" bandRow="1">
                <a:tableStyleId>{C1A551C0-2026-AC11-E31C-4D4D43000001}</a:tableStyleId>
              </a:tblPr>
              <a:tblGrid>
                <a:gridCol w="2533650">
                  <a:extLst>
                    <a:ext uri="{9D8B030D-6E8A-4147-A177-3AD203B41FA5}">
                      <a16:colId xmlns:a16="http://schemas.microsoft.com/office/drawing/2014/main" val="1630845533"/>
                    </a:ext>
                  </a:extLst>
                </a:gridCol>
                <a:gridCol w="5994400">
                  <a:extLst>
                    <a:ext uri="{9D8B030D-6E8A-4147-A177-3AD203B41FA5}">
                      <a16:colId xmlns:a16="http://schemas.microsoft.com/office/drawing/2014/main" val="610989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/>
                        <a:t>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Control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52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/>
                        <a:t>Increased likelihood of recall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Strong understanding of the key product / quality risks you are exposed to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Robust quality management and auditing systems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Allergen management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81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>
                          <a:solidFill>
                            <a:srgbClr val="000F47"/>
                          </a:solidFill>
                          <a:latin typeface="Arial, Helvetica, sans-serif" pitchFamily="34" charset="0"/>
                          <a:ea typeface="Arial, Helvetica, sans-serif" pitchFamily="34" charset="-122"/>
                          <a:cs typeface="Arial, Helvetica, sans-serif" pitchFamily="34" charset="-120"/>
                        </a:rPr>
                        <a:t>Product design and compliance</a:t>
                      </a:r>
                      <a:endParaRPr lang="en-US" sz="1100"/>
                    </a:p>
                    <a:p>
                      <a:endParaRPr lang="en-GB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Regulatory mapping and documented compliance testing before launch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Risk assessment for safety-critical components and failure modes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Clear allergen controls and awareness (links to training and client communication)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Clear packaging controls, these can be compromised during crisis response or changes in supplier. Issues include suitability, integrity, and labelling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872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Quality and traceability</a:t>
                      </a:r>
                    </a:p>
                    <a:p>
                      <a:endParaRPr lang="en-GB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Batch and serial traceability across production, warehousing, and distribution (links to Cyber)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Retention samples and clear acceptance criteria for critical characteristics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Risks arise if suppliers need to be changed under duress/pressure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324075"/>
                  </a:ext>
                </a:extLst>
              </a:tr>
              <a:tr h="326855">
                <a:tc>
                  <a:txBody>
                    <a:bodyPr/>
                    <a:lstStyle/>
                    <a:p>
                      <a:r>
                        <a:rPr lang="en-GB" sz="1100"/>
                        <a:t>Recall readiness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Recall plan, including decision thresholds, communications, and regulator engagement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100"/>
                        <a:t>Supplier due diligence and escalation routes for field issues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00"/>
                        <a:t>Regime for testing responses to product recall incidents, links to Crisis Response and Business Continuity Planning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375594"/>
                  </a:ext>
                </a:extLst>
              </a:tr>
            </a:tbl>
          </a:graphicData>
        </a:graphic>
      </p:graphicFrame>
      <p:pic>
        <p:nvPicPr>
          <p:cNvPr id="8" name="Picture 7" descr="Transparent padlock">
            <a:extLst>
              <a:ext uri="{FF2B5EF4-FFF2-40B4-BE49-F238E27FC236}">
                <a16:creationId xmlns:a16="http://schemas.microsoft.com/office/drawing/2014/main" id="{BEAFDD6A-44DD-5107-C5D9-DE0EF51808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388" t="-737" r="41056" b="737"/>
          <a:stretch>
            <a:fillRect/>
          </a:stretch>
        </p:blipFill>
        <p:spPr>
          <a:xfrm>
            <a:off x="9104582" y="1427014"/>
            <a:ext cx="2849336" cy="4902951"/>
          </a:xfrm>
          <a:prstGeom prst="rect">
            <a:avLst/>
          </a:prstGeom>
        </p:spPr>
      </p:pic>
      <p:pic>
        <p:nvPicPr>
          <p:cNvPr id="9" name="Picture 8" descr="Different types of donuts placed on shelves">
            <a:extLst>
              <a:ext uri="{FF2B5EF4-FFF2-40B4-BE49-F238E27FC236}">
                <a16:creationId xmlns:a16="http://schemas.microsoft.com/office/drawing/2014/main" id="{B54A66A1-7A3D-00FE-753E-430EFCCC4D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769" t="157" r="52446" b="-157"/>
          <a:stretch>
            <a:fillRect/>
          </a:stretch>
        </p:blipFill>
        <p:spPr>
          <a:xfrm>
            <a:off x="9104582" y="1434685"/>
            <a:ext cx="2849336" cy="489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122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C8AC9-8C1A-DE80-EC17-D28CD912D7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975600"/>
            <a:ext cx="11278800" cy="320400"/>
          </a:xfrm>
        </p:spPr>
        <p:txBody>
          <a:bodyPr anchor="t">
            <a:normAutofit/>
          </a:bodyPr>
          <a:lstStyle/>
          <a:p>
            <a:r>
              <a:rPr lang="en-GB" dirty="0"/>
              <a:t>Making the most of a soft market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45A842D-5E53-2EB2-6FA1-975B45BEC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600"/>
            <a:ext cx="11278800" cy="462985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/>
              <a:t>Summary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77B00-421E-A3F3-6689-D9C2A57EF82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368800" y="6620400"/>
            <a:ext cx="363600" cy="10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C823384-2074-4C75-9031-ACAC8BCA8354}" type="slidenum">
              <a:rPr lang="en-GB" smtClean="0"/>
              <a:pPr>
                <a:spcAft>
                  <a:spcPts val="600"/>
                </a:spcAft>
              </a:pPr>
              <a:t>13</a:t>
            </a:fld>
            <a:endParaRPr lang="en-GB"/>
          </a:p>
        </p:txBody>
      </p:sp>
      <p:graphicFrame>
        <p:nvGraphicFramePr>
          <p:cNvPr id="8" name="Content Placeholder 1">
            <a:extLst>
              <a:ext uri="{FF2B5EF4-FFF2-40B4-BE49-F238E27FC236}">
                <a16:creationId xmlns:a16="http://schemas.microsoft.com/office/drawing/2014/main" id="{6CF872B6-6FE6-4E82-741E-6696A618C7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9903165"/>
              </p:ext>
            </p:extLst>
          </p:nvPr>
        </p:nvGraphicFramePr>
        <p:xfrm>
          <a:off x="464400" y="1411200"/>
          <a:ext cx="11271600" cy="487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9925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5741CB-2EC2-4FE8-C2D7-EC5F315F9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680" y="2019211"/>
            <a:ext cx="2220098" cy="1409789"/>
          </a:xfrm>
        </p:spPr>
        <p:txBody>
          <a:bodyPr/>
          <a:lstStyle/>
          <a:p>
            <a:r>
              <a:rPr lang="en-GB" sz="8000"/>
              <a:t>Q&amp;A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F38C2B-9247-6DD7-4C39-28480FEA91E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3FF12B-2520-3015-4544-AF4E0379568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823384-2074-4C75-9031-ACAC8BCA8354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07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AEC55-1139-B77C-F732-F43AC76EAD47}"/>
              </a:ext>
            </a:extLst>
          </p:cNvPr>
          <p:cNvSpPr>
            <a:spLocks noGrp="1"/>
          </p:cNvSpPr>
          <p:nvPr>
            <p:ph type="body" sz="quarter" idx="10"/>
            <p:custDataLst>
              <p:custData r:id="rId1"/>
            </p:custDataLst>
          </p:nvPr>
        </p:nvSpPr>
        <p:spPr/>
        <p:txBody>
          <a:bodyPr/>
          <a:lstStyle/>
          <a:p>
            <a:r>
              <a:rPr lang="en-GB"/>
              <a:t>Registered in England and Wales Number: 1507274, Registered Office: 1 Tower Place West, Tower Place, London EC3R 5BU. Marsh Ltd is authorised and regulated by the Financial Conduct Authority for General Insurance Distribution and Credit Broking (Firm Reference No. 307511).</a:t>
            </a:r>
          </a:p>
        </p:txBody>
      </p:sp>
    </p:spTree>
    <p:extLst>
      <p:ext uri="{BB962C8B-B14F-4D97-AF65-F5344CB8AC3E}">
        <p14:creationId xmlns:p14="http://schemas.microsoft.com/office/powerpoint/2010/main" val="34900363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COA_BASECO" val="MAR"/>
  <p:tag name="MMCOA_BRAND" val="MAR2026"/>
  <p:tag name="MMCOA_FEATURESET" val="MAR_2026_v1"/>
  <p:tag name="MMCOA_LANGUAGE" val="en-GB"/>
  <p:tag name="MMCOA_LANGUAGEDATEFORMAT" val="d MMMM yyyy"/>
  <p:tag name="MMCOA_LANGUAGELOCALEID" val="2057"/>
  <p:tag name="MMCOA_REGCO" val="249"/>
  <p:tag name="MMCOA_TEMPLATE" val="MAR2026.Classic16x9"/>
  <p:tag name="MMCOA_TEMPLATEVERSION" val="10.2"/>
  <p:tag name="MMCOA_UI_LANGUAGE" val="en-GB"/>
  <p:tag name="THINKCELLUNDODONOTDELETE" val="0"/>
</p:tagLst>
</file>

<file path=ppt/theme/theme1.xml><?xml version="1.0" encoding="utf-8"?>
<a:theme xmlns:a="http://schemas.openxmlformats.org/drawingml/2006/main" name="MARSH">
  <a:themeElements>
    <a:clrScheme name="MARSH">
      <a:dk1>
        <a:srgbClr val="000F47"/>
      </a:dk1>
      <a:lt1>
        <a:srgbClr val="FFFFFF"/>
      </a:lt1>
      <a:dk2>
        <a:srgbClr val="7B7974"/>
      </a:dk2>
      <a:lt2>
        <a:srgbClr val="CEECFF"/>
      </a:lt2>
      <a:accent1>
        <a:srgbClr val="000F47"/>
      </a:accent1>
      <a:accent2>
        <a:srgbClr val="0B4BFF"/>
      </a:accent2>
      <a:accent3>
        <a:srgbClr val="82BAFF"/>
      </a:accent3>
      <a:accent4>
        <a:srgbClr val="CEECFF"/>
      </a:accent4>
      <a:accent5>
        <a:srgbClr val="FFBF00"/>
      </a:accent5>
      <a:accent6>
        <a:srgbClr val="B9B6B1"/>
      </a:accent6>
      <a:hlink>
        <a:srgbClr val="004CFF"/>
      </a:hlink>
      <a:folHlink>
        <a:srgbClr val="7B7974"/>
      </a:folHlink>
    </a:clrScheme>
    <a:fontScheme name="Marsh 2026">
      <a:majorFont>
        <a:latin typeface="Georgia Pro Ligh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ctr"/>
      <a:lstStyle>
        <a:defPPr algn="ctr">
          <a:defRPr dirty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/>
        </a:defPPr>
      </a:lstStyle>
    </a:txDef>
  </a:objectDefaults>
  <a:extraClrSchemeLst/>
  <a:custClrLst>
    <a:custClr name="Blue 1">
      <a:srgbClr val="000F47"/>
    </a:custClr>
    <a:custClr name="Blue 2">
      <a:srgbClr val="0B4BFF"/>
    </a:custClr>
    <a:custClr name="Blue 3">
      <a:srgbClr val="82BAFF"/>
    </a:custClr>
    <a:custClr name="Blue 4">
      <a:srgbClr val="CEECFF"/>
    </a:custClr>
    <a:custClr name="Amber 1">
      <a:srgbClr val="CB7E03"/>
    </a:custClr>
    <a:custClr name="Amber 2">
      <a:srgbClr val="FFBF00"/>
    </a:custClr>
    <a:custClr name="Amber 3">
      <a:srgbClr val="FFD98A"/>
    </a:custClr>
    <a:custClr name="Amber 4">
      <a:srgbClr val="FFF3DA"/>
    </a:custClr>
    <a:custClr name="White Spacer 1">
      <a:srgbClr val="FFFFFF"/>
    </a:custClr>
    <a:custClr name="White Spacer 2">
      <a:srgbClr val="FFFFFF"/>
    </a:custClr>
    <a:custClr name="Purple 1">
      <a:srgbClr val="5E017F"/>
    </a:custClr>
    <a:custClr name="Purple 2">
      <a:srgbClr val="8F20DE"/>
    </a:custClr>
    <a:custClr name="Purple 3">
      <a:srgbClr val="DEB1FF"/>
    </a:custClr>
    <a:custClr name="Purple 4">
      <a:srgbClr val="F5E8FF"/>
    </a:custClr>
    <a:custClr name="Green 1">
      <a:srgbClr val="2F7500"/>
    </a:custClr>
    <a:custClr name="Green 2">
      <a:srgbClr val="6ABF30"/>
    </a:custClr>
    <a:custClr name="Green 3">
      <a:srgbClr val="B0DC92"/>
    </a:custClr>
    <a:custClr name="Green 4">
      <a:srgbClr val="DFECD7"/>
    </a:custClr>
    <a:custClr name="White Spacer 3">
      <a:srgbClr val="FFFFFF"/>
    </a:custClr>
    <a:custClr name="White Spacer 4">
      <a:srgbClr val="FFFFFF"/>
    </a:custClr>
    <a:custClr name="Grey 1">
      <a:srgbClr val="3D3C37"/>
    </a:custClr>
    <a:custClr name="Grey 2">
      <a:srgbClr val="7B7974"/>
    </a:custClr>
    <a:custClr name="Grey 3">
      <a:srgbClr val="B9B6B1"/>
    </a:custClr>
    <a:custClr name="Grey 4">
      <a:srgbClr val="F7F3EE"/>
    </a:custClr>
    <a:custClr name="Functional Red">
      <a:srgbClr val="C53532"/>
    </a:custClr>
    <a:custClr name="Functional Green">
      <a:srgbClr val="2F7500"/>
    </a:custClr>
    <a:custClr name="Functional Amber">
      <a:srgbClr val="FFBF00"/>
    </a:custClr>
  </a:custClrLst>
  <a:extLst>
    <a:ext uri="{05A4C25C-085E-4340-85A3-A5531E510DB2}">
      <thm15:themeFamily xmlns:thm15="http://schemas.microsoft.com/office/thememl/2012/main" name="MAR2026.Classic16x9.potx" id="{217618F0-1523-4F33-8866-7F992285BD61}" vid="{7DEDBBE3-2A0C-4354-9A69-D9C604BF1E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_rels/item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.xml"/></Relationships>
</file>

<file path=customXml/_rels/item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.xml"/></Relationships>
</file>

<file path=customXml/_rels/item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.xml"/></Relationships>
</file>

<file path=customXml/_rels/item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.xml"/></Relationships>
</file>

<file path=customXml/_rels/item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.xml"/></Relationships>
</file>

<file path=customXml/_rels/item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.xml"/></Relationships>
</file>

<file path=customXml/_rels/item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.xml"/></Relationships>
</file>

<file path=customXml/_rels/item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.xml"/></Relationships>
</file>

<file path=customXml/_rels/item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.xml"/></Relationships>
</file>

<file path=customXml/_rels/item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.xml"/></Relationships>
</file>

<file path=customXml/_rels/item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.xml"/></Relationships>
</file>

<file path=customXml/_rels/item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.xml"/></Relationships>
</file>

<file path=customXml/_rels/item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.xml"/></Relationships>
</file>

<file path=customXml/_rels/item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.xml"/></Relationships>
</file>

<file path=customXml/_rels/item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.xml"/></Relationships>
</file>

<file path=customXml/_rels/item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.xml"/></Relationships>
</file>

<file path=customXml/_rels/item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.xml"/></Relationships>
</file>

<file path=customXml/_rels/item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.xml"/></Relationships>
</file>

<file path=customXml/_rels/item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.xml"/></Relationships>
</file>

<file path=customXml/_rels/item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.xml"/></Relationships>
</file>

<file path=customXml/_rels/item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.xml"/></Relationships>
</file>

<file path=customXml/_rels/item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.xml"/></Relationships>
</file>

<file path=customXml/_rels/item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.xml"/></Relationships>
</file>

<file path=customXml/_rels/item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.xml"/></Relationships>
</file>

<file path=customXml/_rels/item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.xml"/></Relationships>
</file>

<file path=customXml/_rels/item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.xml"/></Relationships>
</file>

<file path=customXml/_rels/item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.xml"/></Relationships>
</file>

<file path=customXml/_rels/item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.xml"/></Relationships>
</file>

<file path=customXml/_rels/item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.xml"/></Relationships>
</file>

<file path=customXml/_rels/item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.xml"/></Relationships>
</file>

<file path=customXml/_rels/item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.xml"/></Relationships>
</file>

<file path=customXml/_rels/item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.xml"/></Relationships>
</file>

<file path=customXml/_rels/item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.xml"/></Relationships>
</file>

<file path=customXml/_rels/item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.xml"/></Relationships>
</file>

<file path=customXml/_rels/item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.xml"/></Relationships>
</file>

<file path=customXml/_rels/item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.xml"/></Relationships>
</file>

<file path=customXml/_rels/item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.xml"/></Relationships>
</file>

<file path=customXml/_rels/item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.xml"/></Relationships>
</file>

<file path=customXml/_rels/item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.xml"/></Relationships>
</file>

<file path=customXml/_rels/item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.xml"/></Relationships>
</file>

<file path=customXml/_rels/item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.xml"/></Relationships>
</file>

<file path=customXml/_rels/item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.xml"/></Relationships>
</file>

<file path=customXml/_rels/item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.xml"/></Relationships>
</file>

<file path=customXml/_rels/item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.xml"/></Relationships>
</file>

<file path=customXml/_rels/item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.xml"/></Relationships>
</file>

<file path=customXml/_rels/item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.xml"/></Relationships>
</file>

<file path=customXml/_rels/item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.xml"/></Relationships>
</file>

<file path=customXml/_rels/item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.xml"/></Relationships>
</file>

<file path=customXml/_rels/item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.xml"/></Relationships>
</file>

<file path=customXml/_rels/item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7.xml"/></Relationships>
</file>

<file path=customXml/_rels/item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8.xml"/></Relationships>
</file>

<file path=customXml/_rels/item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9.xml"/></Relationships>
</file>

<file path=customXml/_rels/item1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0.xml"/></Relationships>
</file>

<file path=customXml/_rels/item1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1.xml"/></Relationships>
</file>

<file path=customXml/_rels/item1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2.xml"/></Relationships>
</file>

<file path=customXml/_rels/item1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3.xml"/></Relationships>
</file>

<file path=customXml/_rels/item1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4.xml"/></Relationships>
</file>

<file path=customXml/_rels/item1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5.xml"/></Relationships>
</file>

<file path=customXml/_rels/item1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6.xml"/></Relationships>
</file>

<file path=customXml/_rels/item1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7.xml"/></Relationships>
</file>

<file path=customXml/_rels/item1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8.xml"/></Relationships>
</file>

<file path=customXml/_rels/item1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9.xml"/></Relationships>
</file>

<file path=customXml/_rels/item1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0.xml"/></Relationships>
</file>

<file path=customXml/_rels/item1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1.xml"/></Relationships>
</file>

<file path=customXml/_rels/item1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2.xml"/></Relationships>
</file>

<file path=customXml/_rels/item1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3.xml"/></Relationships>
</file>

<file path=customXml/_rels/item1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4.xml"/></Relationships>
</file>

<file path=customXml/_rels/item1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5.xml"/></Relationships>
</file>

<file path=customXml/_rels/item1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6.xml"/></Relationships>
</file>

<file path=customXml/_rels/item1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7.xml"/></Relationships>
</file>

<file path=customXml/_rels/item1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8.xml"/></Relationships>
</file>

<file path=customXml/_rels/item1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9.xml"/></Relationships>
</file>

<file path=customXml/_rels/item1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0.xml"/></Relationships>
</file>

<file path=customXml/_rels/item1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1.xml"/></Relationships>
</file>

<file path=customXml/_rels/item1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2.xml"/></Relationships>
</file>

<file path=customXml/_rels/item1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3.xml"/></Relationships>
</file>

<file path=customXml/_rels/item1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4.xml"/></Relationships>
</file>

<file path=customXml/_rels/item1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5.xml"/></Relationships>
</file>

<file path=customXml/_rels/item1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6.xml"/></Relationships>
</file>

<file path=customXml/_rels/item1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7.xml"/></Relationships>
</file>

<file path=customXml/_rels/item1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8.xml"/></Relationships>
</file>

<file path=customXml/_rels/item1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9.xml"/></Relationships>
</file>

<file path=customXml/_rels/item1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0.xml"/></Relationships>
</file>

<file path=customXml/_rels/item1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1.xml"/></Relationships>
</file>

<file path=customXml/_rels/item1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2.xml"/></Relationships>
</file>

<file path=customXml/_rels/item1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3.xml"/></Relationships>
</file>

<file path=customXml/_rels/item1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4.xml"/></Relationships>
</file>

<file path=customXml/_rels/item1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5.xml"/></Relationships>
</file>

<file path=customXml/_rels/item1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6.xml"/></Relationships>
</file>

<file path=customXml/_rels/item1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7.xml"/></Relationships>
</file>

<file path=customXml/_rels/item1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8.xml"/></Relationships>
</file>

<file path=customXml/_rels/item1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9.xml"/></Relationships>
</file>

<file path=customXml/_rels/item1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0.xml"/></Relationships>
</file>

<file path=customXml/_rels/item1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1.xml"/></Relationships>
</file>

<file path=customXml/_rels/item1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2.xml"/></Relationships>
</file>

<file path=customXml/_rels/item1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3.xml"/></Relationships>
</file>

<file path=customXml/_rels/item1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4.xml"/></Relationships>
</file>

<file path=customXml/_rels/item1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5.xml"/></Relationships>
</file>

<file path=customXml/_rels/item1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6.xml"/></Relationships>
</file>

<file path=customXml/_rels/item1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7.xml"/></Relationships>
</file>

<file path=customXml/_rels/item1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8.xml"/></Relationships>
</file>

<file path=customXml/_rels/item1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9.xml"/></Relationships>
</file>

<file path=customXml/_rels/item1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0.xml"/></Relationships>
</file>

<file path=customXml/_rels/item1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1.xml"/></Relationships>
</file>

<file path=customXml/_rels/item1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2.xml"/></Relationships>
</file>

<file path=customXml/_rels/item1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3.xml"/></Relationships>
</file>

<file path=customXml/_rels/item1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4.xml"/></Relationships>
</file>

<file path=customXml/_rels/item1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5.xml"/></Relationships>
</file>

<file path=customXml/_rels/item1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6.xml"/></Relationships>
</file>

<file path=customXml/_rels/item1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7.xml"/></Relationships>
</file>

<file path=customXml/_rels/item1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8.xml"/></Relationships>
</file>

<file path=customXml/_rels/item1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9.xml"/></Relationships>
</file>

<file path=customXml/_rels/item1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0.xml"/></Relationships>
</file>

<file path=customXml/_rels/item1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1.xml"/></Relationships>
</file>

<file path=customXml/_rels/item1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2.xml"/></Relationships>
</file>

<file path=customXml/_rels/item1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3.xml"/></Relationships>
</file>

<file path=customXml/_rels/item1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4.xml"/></Relationships>
</file>

<file path=customXml/_rels/item1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5.xml"/></Relationships>
</file>

<file path=customXml/_rels/item1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6.xml"/></Relationships>
</file>

<file path=customXml/_rels/item1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7.xml"/></Relationships>
</file>

<file path=customXml/_rels/item1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8.xml"/></Relationships>
</file>

<file path=customXml/_rels/item1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9.xml"/></Relationships>
</file>

<file path=customXml/_rels/item1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0.xml"/></Relationships>
</file>

<file path=customXml/_rels/item1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1.xml"/></Relationships>
</file>

<file path=customXml/_rels/item1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2.xml"/></Relationships>
</file>

<file path=customXml/item1.xml>��
</file>

<file path=customXml/item2.xml>��
</file>

<file path=customXml/item3.xml>��
</file>

<file path=customXml/item4.xml>��
</file>

<file path=customXml/item5.xml>��
</file>

<file path=customXml/item6.xml>��
</file>

<file path=customXml/item7.xml>��
</file>

<file path=customXml/item8.xml>��
</file>

<file path=customXml/item9.xml>��
</file>

<file path=customXml/item10.xml>��
</file>

<file path=customXml/item11.xml>��
</file>

<file path=customXml/item12.xml>��
</file>

<file path=customXml/item13.xml>��
</file>

<file path=customXml/item14.xml>��
</file>

<file path=customXml/item15.xml>��
</file>

<file path=customXml/item16.xml>��
</file>

<file path=customXml/item17.xml>��
</file>

<file path=customXml/item18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6b881a3-52d1-4298-aaff-87dd4465a1ae" xsi:nil="true"/>
    <lcf76f155ced4ddcb4097134ff3c332f xmlns="b74f866d-497c-4fe4-8321-43329f6be2d2">
      <Terms xmlns="http://schemas.microsoft.com/office/infopath/2007/PartnerControls"/>
    </lcf76f155ced4ddcb4097134ff3c332f>
  </documentManagement>
</p:properties>
</file>

<file path=customXml/item19.xml>��
</file>

<file path=customXml/item20.xml>��
</file>

<file path=customXml/item2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2.xml>��
</file>

<file path=customXml/item23.xml>��
</file>

<file path=customXml/item24.xml>��
</file>

<file path=customXml/item25.xml>��
</file>

<file path=customXml/item26.xml>��
</file>

<file path=customXml/item27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79181FE471AB40801860DFA8A2BA25" ma:contentTypeVersion="16" ma:contentTypeDescription="Create a new document." ma:contentTypeScope="" ma:versionID="263ba11b60184c6fd462e634f7340cdd">
  <xsd:schema xmlns:xsd="http://www.w3.org/2001/XMLSchema" xmlns:xs="http://www.w3.org/2001/XMLSchema" xmlns:p="http://schemas.microsoft.com/office/2006/metadata/properties" xmlns:ns2="b74f866d-497c-4fe4-8321-43329f6be2d2" xmlns:ns3="86b881a3-52d1-4298-aaff-87dd4465a1ae" targetNamespace="http://schemas.microsoft.com/office/2006/metadata/properties" ma:root="true" ma:fieldsID="d24ce300f273b4b016440acd883dbb1c" ns2:_="" ns3:_="">
    <xsd:import namespace="b74f866d-497c-4fe4-8321-43329f6be2d2"/>
    <xsd:import namespace="86b881a3-52d1-4298-aaff-87dd4465a1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4f866d-497c-4fe4-8321-43329f6be2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32788c53-7e05-4f3c-88a0-b3a683d796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b881a3-52d1-4298-aaff-87dd4465a1ae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de2cd93-7f09-4d11-b5aa-424dde8d11a4}" ma:internalName="TaxCatchAll" ma:showField="CatchAllData" ma:web="86b881a3-52d1-4298-aaff-87dd4465a1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8.xml>��
</file>

<file path=customXml/item29.xml>��
</file>

<file path=customXml/item30.xml>��
</file>

<file path=customXml/item31.xml>��
</file>

<file path=customXml/item32.xml>��
</file>

<file path=customXml/item33.xml>��
</file>

<file path=customXml/item34.xml>��
</file>

<file path=customXml/item35.xml>��
</file>

<file path=customXml/item36.xml>��
</file>

<file path=customXml/item37.xml>��
</file>

<file path=customXml/item38.xml>��
</file>

<file path=customXml/item39.xml>��
</file>

<file path=customXml/item40.xml>��
</file>

<file path=customXml/item41.xml>��
</file>

<file path=customXml/item42.xml>��
</file>

<file path=customXml/item43.xml>��
</file>

<file path=customXml/item44.xml>��
</file>

<file path=customXml/item45.xml>��
</file>

<file path=customXml/item46.xml>��
</file>

<file path=customXml/item47.xml>��
</file>

<file path=customXml/item48.xml>��
</file>

<file path=customXml/item49.xml>��
</file>

<file path=customXml/item50.xml>��
</file>

<file path=customXml/item51.xml>��
</file>

<file path=customXml/item52.xml>��
</file>

<file path=customXml/item53.xml>��
</file>

<file path=customXml/item54.xml>��
</file>

<file path=customXml/item55.xml>��
</file>

<file path=customXml/item56.xml>��
</file>

<file path=customXml/item57.xml>��
</file>

<file path=customXml/item58.xml>��
</file>

<file path=customXml/item59.xml>��
</file>

<file path=customXml/item60.xml>��
</file>

<file path=customXml/item61.xml>��
</file>

<file path=customXml/item62.xml>��
</file>

<file path=customXml/item63.xml>��
</file>

<file path=customXml/item64.xml>��
</file>

<file path=customXml/item65.xml>��
</file>

<file path=customXml/item66.xml>��
</file>

<file path=customXml/item67.xml>��
</file>

<file path=customXml/item68.xml>��
</file>

<file path=customXml/item69.xml>��
</file>

<file path=customXml/item70.xml>��
</file>

<file path=customXml/item71.xml>��
</file>

<file path=customXml/item72.xml>��
</file>

<file path=customXml/item73.xml>��
</file>

<file path=customXml/item74.xml>��
</file>

<file path=customXml/item75.xml>��
</file>

<file path=customXml/item76.xml>��
</file>

<file path=customXml/item77.xml>��
</file>

<file path=customXml/item78.xml>��
</file>

<file path=customXml/item79.xml>��
</file>

<file path=customXml/item80.xml>��
</file>

<file path=customXml/item81.xml>��
</file>

<file path=customXml/item82.xml>��
</file>

<file path=customXml/item83.xml>��
</file>

<file path=customXml/item84.xml>��
</file>

<file path=customXml/item85.xml>��
</file>

<file path=customXml/item86.xml>��
</file>

<file path=customXml/item87.xml>��
</file>

<file path=customXml/item88.xml>��
</file>

<file path=customXml/item89.xml>��
</file>

<file path=customXml/item90.xml>��
</file>

<file path=customXml/item91.xml>��
</file>

<file path=customXml/item92.xml>��
</file>

<file path=customXml/item93.xml>��
</file>

<file path=customXml/item94.xml>��
</file>

<file path=customXml/item95.xml>��
</file>

<file path=customXml/item96.xml>��
</file>

<file path=customXml/item97.xml>��
</file>

<file path=customXml/item98.xml>��
</file>

<file path=customXml/item99.xml>��
</file>

<file path=customXml/item100.xml>��
</file>

<file path=customXml/item101.xml>��
</file>

<file path=customXml/item102.xml>��
</file>

<file path=customXml/item103.xml>��
</file>

<file path=customXml/item104.xml>��
</file>

<file path=customXml/item105.xml>��
</file>

<file path=customXml/item106.xml>��
</file>

<file path=customXml/item107.xml>��
</file>

<file path=customXml/item108.xml>��
</file>

<file path=customXml/item109.xml>��
</file>

<file path=customXml/item110.xml>��
</file>

<file path=customXml/item111.xml>��
</file>

<file path=customXml/item112.xml>��
</file>

<file path=customXml/item113.xml>��
</file>

<file path=customXml/item114.xml>��
</file>

<file path=customXml/item115.xml>��
</file>

<file path=customXml/item116.xml>��
</file>

<file path=customXml/item117.xml>��
</file>

<file path=customXml/item118.xml>��
</file>

<file path=customXml/item119.xml>��
</file>

<file path=customXml/item120.xml>��
</file>

<file path=customXml/item121.xml>��
</file>

<file path=customXml/item122.xml>��
</file>

<file path=customXml/item123.xml>��
</file>

<file path=customXml/item124.xml>��
</file>

<file path=customXml/item125.xml>��
</file>

<file path=customXml/item126.xml>��
</file>

<file path=customXml/item127.xml>��
</file>

<file path=customXml/item128.xml>��
</file>

<file path=customXml/item129.xml>��
</file>

<file path=customXml/item130.xml>��
</file>

<file path=customXml/item131.xml>��
</file>

<file path=customXml/item132.xml>��
</file>

<file path=customXml/item133.xml>��
</file>

<file path=customXml/item134.xml>��
</file>

<file path=customXml/item135.xml>��
</file>

<file path=customXml/item136.xml>��
</file>

<file path=customXml/item137.xml>��
</file>

<file path=customXml/item138.xml>��
</file>

<file path=customXml/item139.xml>��
</file>

<file path=customXml/item140.xml>��
</file>

<file path=customXml/item141.xml>��
</file>

<file path=customXml/item142.xml>��
</file>

<file path=customXml/item143.xml>��
</file>

<file path=customXml/item144.xml>��
</file>

<file path=customXml/item145.xml>��
</file>

<file path=customXml/item146.xml>��
</file>

<file path=customXml/item147.xml>��
</file>

<file path=customXml/item148.xml>��
</file>

<file path=customXml/item149.xml>��
</file>

<file path=customXml/item150.xml>��
</file>

<file path=customXml/item151.xml>��
</file>

<file path=customXml/item152.xml>��
</file>

<file path=customXml/item153.xml>��
</file>

<file path=customXml/item154.xml>��
</file>

<file path=customXml/item155.xml>��
</file>

<file path=customXml/item156.xml>��
</file>

<file path=customXml/item157.xml>��
</file>

<file path=customXml/item158.xml>��
</file>

<file path=customXml/item159.xml>��
</file>

<file path=customXml/item160.xml>��
</file>

<file path=customXml/item161.xml>��
</file>

<file path=customXml/item162.xml>��
</file>

<file path=customXml/item163.xml>��
</file>

<file path=customXml/item164.xml>��
</file>

<file path=customXml/item165.xml>��
</file>

<file path=customXml/item166.xml>��
</file>

<file path=customXml/item167.xml>��
</file>

<file path=customXml/item168.xml>��
</file>

<file path=customXml/item169.xml>��
</file>

<file path=customXml/item170.xml>��
</file>

<file path=customXml/item171.xml>��
</file>

<file path=customXml/item172.xml>��
</file>

<file path=customXml/itemProps1.xml><?xml version="1.0" encoding="utf-8"?>
<ds:datastoreItem xmlns:ds="http://schemas.openxmlformats.org/officeDocument/2006/customXml" ds:itemID="{BA8A1ECD-A4A5-47F9-9E10-6B143A25CC06}">
  <ds:schemaRefs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825786A-BDAF-4C3E-85F6-4077936903A7}">
  <ds:schemaRefs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6E9DB7A-C649-4675-B50A-1BE58C3421E5}">
  <ds:schemaRefs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36521F22-0186-4262-8998-4B3239F3A520}">
  <ds:schemaRefs>
    <ds:schemaRef ds:uri="http://www.w3.org/2001/XMLSchema"/>
  </ds:schemaRefs>
</ds:datastoreItem>
</file>

<file path=customXml/itemProps5.xml><?xml version="1.0" encoding="utf-8"?>
<ds:datastoreItem xmlns:ds="http://schemas.openxmlformats.org/officeDocument/2006/customXml" ds:itemID="{50B514F6-8E32-4682-B48C-AE339CE56750}">
  <ds:schemaRefs>
    <ds:schemaRef ds:uri="http://www.w3.org/2001/XMLSchema"/>
  </ds:schemaRefs>
</ds:datastoreItem>
</file>

<file path=customXml/itemProps6.xml><?xml version="1.0" encoding="utf-8"?>
<ds:datastoreItem xmlns:ds="http://schemas.openxmlformats.org/officeDocument/2006/customXml" ds:itemID="{666CE8F1-A180-4EB8-8AA6-08C051874719}">
  <ds:schemaRefs>
    <ds:schemaRef ds:uri="http://www.w3.org/2001/XMLSchema"/>
  </ds:schemaRefs>
</ds:datastoreItem>
</file>

<file path=customXml/itemProps7.xml><?xml version="1.0" encoding="utf-8"?>
<ds:datastoreItem xmlns:ds="http://schemas.openxmlformats.org/officeDocument/2006/customXml" ds:itemID="{D53FE0BB-217D-4F7C-9B63-469EA8078107}">
  <ds:schemaRefs>
    <ds:schemaRef ds:uri="http://www.w3.org/2001/XMLSchema"/>
  </ds:schemaRefs>
</ds:datastoreItem>
</file>

<file path=customXml/itemProps8.xml><?xml version="1.0" encoding="utf-8"?>
<ds:datastoreItem xmlns:ds="http://schemas.openxmlformats.org/officeDocument/2006/customXml" ds:itemID="{9E4C8D2E-0F01-4A3E-A9F9-2CEF7A20EE07}">
  <ds:schemaRefs>
    <ds:schemaRef ds:uri="http://www.w3.org/2001/XMLSchema"/>
  </ds:schemaRefs>
</ds:datastoreItem>
</file>

<file path=customXml/itemProps9.xml><?xml version="1.0" encoding="utf-8"?>
<ds:datastoreItem xmlns:ds="http://schemas.openxmlformats.org/officeDocument/2006/customXml" ds:itemID="{BFF4235D-DA89-4864-9036-57C877F58BFB}">
  <ds:schemaRefs>
    <ds:schemaRef ds:uri="http://www.w3.org/2001/XMLSchema"/>
  </ds:schemaRefs>
</ds:datastoreItem>
</file>

<file path=customXml/itemProps10.xml><?xml version="1.0" encoding="utf-8"?>
<ds:datastoreItem xmlns:ds="http://schemas.openxmlformats.org/officeDocument/2006/customXml" ds:itemID="{F14CBA09-FEAF-404B-987F-1AB49AD0F098}">
  <ds:schemaRefs>
    <ds:schemaRef ds:uri="http://www.w3.org/2001/XMLSchema"/>
  </ds:schemaRefs>
</ds:datastoreItem>
</file>

<file path=customXml/itemProps11.xml><?xml version="1.0" encoding="utf-8"?>
<ds:datastoreItem xmlns:ds="http://schemas.openxmlformats.org/officeDocument/2006/customXml" ds:itemID="{CA4FDE25-7A44-4C91-853B-9EAAFFBC957A}">
  <ds:schemaRefs>
    <ds:schemaRef ds:uri="http://www.w3.org/2001/XMLSchema"/>
  </ds:schemaRefs>
</ds:datastoreItem>
</file>

<file path=customXml/itemProps12.xml><?xml version="1.0" encoding="utf-8"?>
<ds:datastoreItem xmlns:ds="http://schemas.openxmlformats.org/officeDocument/2006/customXml" ds:itemID="{1AA08E88-52D3-4EBA-AA02-8CA9BBF557F6}">
  <ds:schemaRefs>
    <ds:schemaRef ds:uri="http://www.w3.org/2001/XMLSchema"/>
  </ds:schemaRefs>
</ds:datastoreItem>
</file>

<file path=customXml/itemProps13.xml><?xml version="1.0" encoding="utf-8"?>
<ds:datastoreItem xmlns:ds="http://schemas.openxmlformats.org/officeDocument/2006/customXml" ds:itemID="{A5EE4176-A963-4E5F-85B4-A3F90D6A36B0}">
  <ds:schemaRefs>
    <ds:schemaRef ds:uri="http://www.w3.org/2001/XMLSchema"/>
  </ds:schemaRefs>
</ds:datastoreItem>
</file>

<file path=customXml/itemProps14.xml><?xml version="1.0" encoding="utf-8"?>
<ds:datastoreItem xmlns:ds="http://schemas.openxmlformats.org/officeDocument/2006/customXml" ds:itemID="{A0D1FA5F-65E6-4D6C-9717-F1537489BEF0}">
  <ds:schemaRefs>
    <ds:schemaRef ds:uri="http://www.w3.org/2001/XMLSchema"/>
  </ds:schemaRefs>
</ds:datastoreItem>
</file>

<file path=customXml/itemProps15.xml><?xml version="1.0" encoding="utf-8"?>
<ds:datastoreItem xmlns:ds="http://schemas.openxmlformats.org/officeDocument/2006/customXml" ds:itemID="{607226EA-3957-45E2-B653-28E2151C1557}">
  <ds:schemaRefs>
    <ds:schemaRef ds:uri="http://www.w3.org/2001/XMLSchema"/>
  </ds:schemaRefs>
</ds:datastoreItem>
</file>

<file path=customXml/itemProps16.xml><?xml version="1.0" encoding="utf-8"?>
<ds:datastoreItem xmlns:ds="http://schemas.openxmlformats.org/officeDocument/2006/customXml" ds:itemID="{BDAA657B-DEF6-4F58-B43A-0F1D7E4B4E58}">
  <ds:schemaRefs>
    <ds:schemaRef ds:uri="http://www.w3.org/2001/XMLSchema"/>
  </ds:schemaRefs>
</ds:datastoreItem>
</file>

<file path=customXml/itemProps17.xml><?xml version="1.0" encoding="utf-8"?>
<ds:datastoreItem xmlns:ds="http://schemas.openxmlformats.org/officeDocument/2006/customXml" ds:itemID="{784AEAEE-D19E-48E8-BE35-9D876FEF75CC}">
  <ds:schemaRefs>
    <ds:schemaRef ds:uri="http://www.w3.org/2001/XMLSchema"/>
  </ds:schemaRefs>
</ds:datastoreItem>
</file>

<file path=customXml/itemProps18.xml><?xml version="1.0" encoding="utf-8"?>
<ds:datastoreItem xmlns:ds="http://schemas.openxmlformats.org/officeDocument/2006/customXml" ds:itemID="{136350F2-D45D-4F30-BD7A-730476818183}">
  <ds:schemaRefs>
    <ds:schemaRef ds:uri="http://purl.org/dc/elements/1.1/"/>
    <ds:schemaRef ds:uri="http://purl.org/dc/dcmitype/"/>
    <ds:schemaRef ds:uri="b74f866d-497c-4fe4-8321-43329f6be2d2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86b881a3-52d1-4298-aaff-87dd4465a1ae"/>
    <ds:schemaRef ds:uri="http://schemas.microsoft.com/office/2006/metadata/properties"/>
    <ds:schemaRef ds:uri="http://www.w3.org/XML/1998/namespace"/>
  </ds:schemaRefs>
</ds:datastoreItem>
</file>

<file path=customXml/itemProps19.xml><?xml version="1.0" encoding="utf-8"?>
<ds:datastoreItem xmlns:ds="http://schemas.openxmlformats.org/officeDocument/2006/customXml" ds:itemID="{FC6E74FF-91AF-4D4F-B4A4-A4F26EBFA065}">
  <ds:schemaRefs>
    <ds:schemaRef ds:uri="http://www.w3.org/2001/XMLSchema"/>
  </ds:schemaRefs>
</ds:datastoreItem>
</file>

<file path=customXml/itemProps20.xml><?xml version="1.0" encoding="utf-8"?>
<ds:datastoreItem xmlns:ds="http://schemas.openxmlformats.org/officeDocument/2006/customXml" ds:itemID="{58D42C7F-C51A-4196-A564-FB7B576BC2EA}">
  <ds:schemaRefs>
    <ds:schemaRef ds:uri="http://www.w3.org/2001/XMLSchema"/>
  </ds:schemaRefs>
</ds:datastoreItem>
</file>

<file path=customXml/itemProps21.xml><?xml version="1.0" encoding="utf-8"?>
<ds:datastoreItem xmlns:ds="http://schemas.openxmlformats.org/officeDocument/2006/customXml" ds:itemID="{6FE2CC30-BC60-4F8B-A724-C3CC669426B1}">
  <ds:schemaRefs>
    <ds:schemaRef ds:uri="http://schemas.microsoft.com/sharepoint/v3/contenttype/forms"/>
  </ds:schemaRefs>
</ds:datastoreItem>
</file>

<file path=customXml/itemProps22.xml><?xml version="1.0" encoding="utf-8"?>
<ds:datastoreItem xmlns:ds="http://schemas.openxmlformats.org/officeDocument/2006/customXml" ds:itemID="{26F29925-7FB8-4DF8-A674-020455522930}">
  <ds:schemaRefs>
    <ds:schemaRef ds:uri="http://www.w3.org/2001/XMLSchema"/>
  </ds:schemaRefs>
</ds:datastoreItem>
</file>

<file path=customXml/itemProps23.xml><?xml version="1.0" encoding="utf-8"?>
<ds:datastoreItem xmlns:ds="http://schemas.openxmlformats.org/officeDocument/2006/customXml" ds:itemID="{FEFC5DA5-560D-4793-9DF2-C109149532A7}">
  <ds:schemaRefs>
    <ds:schemaRef ds:uri="http://www.w3.org/2001/XMLSchema"/>
  </ds:schemaRefs>
</ds:datastoreItem>
</file>

<file path=customXml/itemProps24.xml><?xml version="1.0" encoding="utf-8"?>
<ds:datastoreItem xmlns:ds="http://schemas.openxmlformats.org/officeDocument/2006/customXml" ds:itemID="{7F82062E-9818-4653-A31B-81D65328C525}">
  <ds:schemaRefs>
    <ds:schemaRef ds:uri="http://www.w3.org/2001/XMLSchema"/>
  </ds:schemaRefs>
</ds:datastoreItem>
</file>

<file path=customXml/itemProps25.xml><?xml version="1.0" encoding="utf-8"?>
<ds:datastoreItem xmlns:ds="http://schemas.openxmlformats.org/officeDocument/2006/customXml" ds:itemID="{D1732B15-1627-4719-A6F6-7501D5058734}">
  <ds:schemaRefs>
    <ds:schemaRef ds:uri="http://www.w3.org/2001/XMLSchema"/>
  </ds:schemaRefs>
</ds:datastoreItem>
</file>

<file path=customXml/itemProps26.xml><?xml version="1.0" encoding="utf-8"?>
<ds:datastoreItem xmlns:ds="http://schemas.openxmlformats.org/officeDocument/2006/customXml" ds:itemID="{59A8F2ED-9A1D-484E-881C-3A39E020D5E7}">
  <ds:schemaRefs>
    <ds:schemaRef ds:uri="http://www.w3.org/2001/XMLSchema"/>
  </ds:schemaRefs>
</ds:datastoreItem>
</file>

<file path=customXml/itemProps27.xml><?xml version="1.0" encoding="utf-8"?>
<ds:datastoreItem xmlns:ds="http://schemas.openxmlformats.org/officeDocument/2006/customXml" ds:itemID="{2040DAA9-3A96-4043-9C3A-2C522F383BF0}">
  <ds:schemaRefs>
    <ds:schemaRef ds:uri="86b881a3-52d1-4298-aaff-87dd4465a1ae"/>
    <ds:schemaRef ds:uri="b74f866d-497c-4fe4-8321-43329f6be2d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8.xml><?xml version="1.0" encoding="utf-8"?>
<ds:datastoreItem xmlns:ds="http://schemas.openxmlformats.org/officeDocument/2006/customXml" ds:itemID="{F49636B0-5D63-41C9-8E99-430788F3E087}">
  <ds:schemaRefs>
    <ds:schemaRef ds:uri="http://www.w3.org/2001/XMLSchema"/>
  </ds:schemaRefs>
</ds:datastoreItem>
</file>

<file path=customXml/itemProps29.xml><?xml version="1.0" encoding="utf-8"?>
<ds:datastoreItem xmlns:ds="http://schemas.openxmlformats.org/officeDocument/2006/customXml" ds:itemID="{C0185513-3B05-48C4-9B68-21C379CB73B0}">
  <ds:schemaRefs>
    <ds:schemaRef ds:uri="http://www.w3.org/2001/XMLSchema"/>
  </ds:schemaRefs>
</ds:datastoreItem>
</file>

<file path=customXml/itemProps30.xml><?xml version="1.0" encoding="utf-8"?>
<ds:datastoreItem xmlns:ds="http://schemas.openxmlformats.org/officeDocument/2006/customXml" ds:itemID="{11CB6B4D-91C4-4844-B774-7D8F6A34AA29}">
  <ds:schemaRefs>
    <ds:schemaRef ds:uri="http://www.w3.org/2001/XMLSchema"/>
  </ds:schemaRefs>
</ds:datastoreItem>
</file>

<file path=customXml/itemProps31.xml><?xml version="1.0" encoding="utf-8"?>
<ds:datastoreItem xmlns:ds="http://schemas.openxmlformats.org/officeDocument/2006/customXml" ds:itemID="{7C90CE6B-BF55-4050-ADB0-85456FB862A8}">
  <ds:schemaRefs>
    <ds:schemaRef ds:uri="http://www.w3.org/2001/XMLSchema"/>
  </ds:schemaRefs>
</ds:datastoreItem>
</file>

<file path=customXml/itemProps32.xml><?xml version="1.0" encoding="utf-8"?>
<ds:datastoreItem xmlns:ds="http://schemas.openxmlformats.org/officeDocument/2006/customXml" ds:itemID="{787D8AD7-6E52-4454-B2D1-6234BE5780CD}">
  <ds:schemaRefs>
    <ds:schemaRef ds:uri="http://www.w3.org/2001/XMLSchema"/>
  </ds:schemaRefs>
</ds:datastoreItem>
</file>

<file path=customXml/itemProps33.xml><?xml version="1.0" encoding="utf-8"?>
<ds:datastoreItem xmlns:ds="http://schemas.openxmlformats.org/officeDocument/2006/customXml" ds:itemID="{A5CBC7E8-8445-4DAC-8D7F-3017DF9690E7}">
  <ds:schemaRefs>
    <ds:schemaRef ds:uri="http://www.w3.org/2001/XMLSchema"/>
  </ds:schemaRefs>
</ds:datastoreItem>
</file>

<file path=customXml/itemProps34.xml><?xml version="1.0" encoding="utf-8"?>
<ds:datastoreItem xmlns:ds="http://schemas.openxmlformats.org/officeDocument/2006/customXml" ds:itemID="{3576F9DC-DD25-4682-9426-F648C5238A4F}">
  <ds:schemaRefs>
    <ds:schemaRef ds:uri="http://www.w3.org/2001/XMLSchema"/>
  </ds:schemaRefs>
</ds:datastoreItem>
</file>

<file path=customXml/itemProps35.xml><?xml version="1.0" encoding="utf-8"?>
<ds:datastoreItem xmlns:ds="http://schemas.openxmlformats.org/officeDocument/2006/customXml" ds:itemID="{7AF68D08-F94C-4E99-8B2B-5AB398715B9C}">
  <ds:schemaRefs>
    <ds:schemaRef ds:uri="http://www.w3.org/2001/XMLSchema"/>
  </ds:schemaRefs>
</ds:datastoreItem>
</file>

<file path=customXml/itemProps36.xml><?xml version="1.0" encoding="utf-8"?>
<ds:datastoreItem xmlns:ds="http://schemas.openxmlformats.org/officeDocument/2006/customXml" ds:itemID="{5547FE59-5B74-42F9-8A80-842FE8CF6727}">
  <ds:schemaRefs>
    <ds:schemaRef ds:uri="http://www.w3.org/2001/XMLSchema"/>
  </ds:schemaRefs>
</ds:datastoreItem>
</file>

<file path=customXml/itemProps37.xml><?xml version="1.0" encoding="utf-8"?>
<ds:datastoreItem xmlns:ds="http://schemas.openxmlformats.org/officeDocument/2006/customXml" ds:itemID="{82E22106-73DF-45D7-8601-7527808A9861}">
  <ds:schemaRefs>
    <ds:schemaRef ds:uri="http://www.w3.org/2001/XMLSchema"/>
  </ds:schemaRefs>
</ds:datastoreItem>
</file>

<file path=customXml/itemProps38.xml><?xml version="1.0" encoding="utf-8"?>
<ds:datastoreItem xmlns:ds="http://schemas.openxmlformats.org/officeDocument/2006/customXml" ds:itemID="{7CA392FE-B155-4BC1-931F-20727827C53B}">
  <ds:schemaRefs>
    <ds:schemaRef ds:uri="http://www.w3.org/2001/XMLSchema"/>
  </ds:schemaRefs>
</ds:datastoreItem>
</file>

<file path=customXml/itemProps39.xml><?xml version="1.0" encoding="utf-8"?>
<ds:datastoreItem xmlns:ds="http://schemas.openxmlformats.org/officeDocument/2006/customXml" ds:itemID="{D434A643-4A55-4A0F-B754-2CA2CC6E7837}">
  <ds:schemaRefs>
    <ds:schemaRef ds:uri="http://www.w3.org/2001/XMLSchema"/>
  </ds:schemaRefs>
</ds:datastoreItem>
</file>

<file path=customXml/itemProps40.xml><?xml version="1.0" encoding="utf-8"?>
<ds:datastoreItem xmlns:ds="http://schemas.openxmlformats.org/officeDocument/2006/customXml" ds:itemID="{63C660CF-F31C-46BC-BD8C-A89112AFED88}">
  <ds:schemaRefs>
    <ds:schemaRef ds:uri="http://www.w3.org/2001/XMLSchema"/>
  </ds:schemaRefs>
</ds:datastoreItem>
</file>

<file path=customXml/itemProps41.xml><?xml version="1.0" encoding="utf-8"?>
<ds:datastoreItem xmlns:ds="http://schemas.openxmlformats.org/officeDocument/2006/customXml" ds:itemID="{DB000705-74D5-4919-952E-B054E65A88F8}">
  <ds:schemaRefs>
    <ds:schemaRef ds:uri="http://www.w3.org/2001/XMLSchema"/>
  </ds:schemaRefs>
</ds:datastoreItem>
</file>

<file path=customXml/itemProps42.xml><?xml version="1.0" encoding="utf-8"?>
<ds:datastoreItem xmlns:ds="http://schemas.openxmlformats.org/officeDocument/2006/customXml" ds:itemID="{F474FD24-5CBF-478B-9B17-E5029BD45645}">
  <ds:schemaRefs>
    <ds:schemaRef ds:uri="http://www.w3.org/2001/XMLSchema"/>
  </ds:schemaRefs>
</ds:datastoreItem>
</file>

<file path=customXml/itemProps43.xml><?xml version="1.0" encoding="utf-8"?>
<ds:datastoreItem xmlns:ds="http://schemas.openxmlformats.org/officeDocument/2006/customXml" ds:itemID="{E4296BF4-C87B-4398-91A5-9BA3E0406BB3}">
  <ds:schemaRefs>
    <ds:schemaRef ds:uri="http://www.w3.org/2001/XMLSchema"/>
  </ds:schemaRefs>
</ds:datastoreItem>
</file>

<file path=customXml/itemProps44.xml><?xml version="1.0" encoding="utf-8"?>
<ds:datastoreItem xmlns:ds="http://schemas.openxmlformats.org/officeDocument/2006/customXml" ds:itemID="{C3B0F440-4C40-4A34-BB70-24BA6E75609A}">
  <ds:schemaRefs>
    <ds:schemaRef ds:uri="http://www.w3.org/2001/XMLSchema"/>
  </ds:schemaRefs>
</ds:datastoreItem>
</file>

<file path=customXml/itemProps45.xml><?xml version="1.0" encoding="utf-8"?>
<ds:datastoreItem xmlns:ds="http://schemas.openxmlformats.org/officeDocument/2006/customXml" ds:itemID="{93251C05-B8E4-450D-A9BB-1FFDFC8DC1B9}">
  <ds:schemaRefs>
    <ds:schemaRef ds:uri="http://www.w3.org/2001/XMLSchema"/>
  </ds:schemaRefs>
</ds:datastoreItem>
</file>

<file path=customXml/itemProps46.xml><?xml version="1.0" encoding="utf-8"?>
<ds:datastoreItem xmlns:ds="http://schemas.openxmlformats.org/officeDocument/2006/customXml" ds:itemID="{18FD464A-D21F-4C6C-934E-A67CE87AD919}">
  <ds:schemaRefs>
    <ds:schemaRef ds:uri="http://www.w3.org/2001/XMLSchema"/>
  </ds:schemaRefs>
</ds:datastoreItem>
</file>

<file path=customXml/itemProps47.xml><?xml version="1.0" encoding="utf-8"?>
<ds:datastoreItem xmlns:ds="http://schemas.openxmlformats.org/officeDocument/2006/customXml" ds:itemID="{56FE9A56-35C2-469A-AC60-8B77FC63367D}">
  <ds:schemaRefs>
    <ds:schemaRef ds:uri="http://www.w3.org/2001/XMLSchema"/>
  </ds:schemaRefs>
</ds:datastoreItem>
</file>

<file path=customXml/itemProps48.xml><?xml version="1.0" encoding="utf-8"?>
<ds:datastoreItem xmlns:ds="http://schemas.openxmlformats.org/officeDocument/2006/customXml" ds:itemID="{4BE3A035-7649-4D21-8E2F-196A5734E234}">
  <ds:schemaRefs>
    <ds:schemaRef ds:uri="http://www.w3.org/2001/XMLSchema"/>
  </ds:schemaRefs>
</ds:datastoreItem>
</file>

<file path=customXml/itemProps49.xml><?xml version="1.0" encoding="utf-8"?>
<ds:datastoreItem xmlns:ds="http://schemas.openxmlformats.org/officeDocument/2006/customXml" ds:itemID="{456DD806-2202-4C24-8E88-6E8E218E98B3}">
  <ds:schemaRefs>
    <ds:schemaRef ds:uri="http://www.w3.org/2001/XMLSchema"/>
  </ds:schemaRefs>
</ds:datastoreItem>
</file>

<file path=customXml/itemProps50.xml><?xml version="1.0" encoding="utf-8"?>
<ds:datastoreItem xmlns:ds="http://schemas.openxmlformats.org/officeDocument/2006/customXml" ds:itemID="{2C592AFD-41E7-42A7-A002-8E60B04A3298}">
  <ds:schemaRefs>
    <ds:schemaRef ds:uri="http://www.w3.org/2001/XMLSchema"/>
  </ds:schemaRefs>
</ds:datastoreItem>
</file>

<file path=customXml/itemProps51.xml><?xml version="1.0" encoding="utf-8"?>
<ds:datastoreItem xmlns:ds="http://schemas.openxmlformats.org/officeDocument/2006/customXml" ds:itemID="{8F519244-1B70-45EC-B9B4-70AC4795C6F0}">
  <ds:schemaRefs>
    <ds:schemaRef ds:uri="http://www.w3.org/2001/XMLSchema"/>
  </ds:schemaRefs>
</ds:datastoreItem>
</file>

<file path=customXml/itemProps52.xml><?xml version="1.0" encoding="utf-8"?>
<ds:datastoreItem xmlns:ds="http://schemas.openxmlformats.org/officeDocument/2006/customXml" ds:itemID="{66BC8438-11EF-4E5A-B503-3B9D5086147B}">
  <ds:schemaRefs>
    <ds:schemaRef ds:uri="http://www.w3.org/2001/XMLSchema"/>
  </ds:schemaRefs>
</ds:datastoreItem>
</file>

<file path=customXml/itemProps53.xml><?xml version="1.0" encoding="utf-8"?>
<ds:datastoreItem xmlns:ds="http://schemas.openxmlformats.org/officeDocument/2006/customXml" ds:itemID="{F9E8080D-FA50-4E45-A21C-D2798D6B2800}">
  <ds:schemaRefs>
    <ds:schemaRef ds:uri="http://www.w3.org/2001/XMLSchema"/>
  </ds:schemaRefs>
</ds:datastoreItem>
</file>

<file path=customXml/itemProps54.xml><?xml version="1.0" encoding="utf-8"?>
<ds:datastoreItem xmlns:ds="http://schemas.openxmlformats.org/officeDocument/2006/customXml" ds:itemID="{4526B49E-8769-4E64-B749-6D4FAA513A10}">
  <ds:schemaRefs>
    <ds:schemaRef ds:uri="http://www.w3.org/2001/XMLSchema"/>
  </ds:schemaRefs>
</ds:datastoreItem>
</file>

<file path=customXml/itemProps55.xml><?xml version="1.0" encoding="utf-8"?>
<ds:datastoreItem xmlns:ds="http://schemas.openxmlformats.org/officeDocument/2006/customXml" ds:itemID="{258964A4-36F1-4AB9-8610-C13EFB9E758B}">
  <ds:schemaRefs>
    <ds:schemaRef ds:uri="http://www.w3.org/2001/XMLSchema"/>
  </ds:schemaRefs>
</ds:datastoreItem>
</file>

<file path=customXml/itemProps56.xml><?xml version="1.0" encoding="utf-8"?>
<ds:datastoreItem xmlns:ds="http://schemas.openxmlformats.org/officeDocument/2006/customXml" ds:itemID="{42E69DAE-F4CB-4BD1-B2FF-17E25B9E4E93}">
  <ds:schemaRefs>
    <ds:schemaRef ds:uri="http://www.w3.org/2001/XMLSchema"/>
  </ds:schemaRefs>
</ds:datastoreItem>
</file>

<file path=customXml/itemProps57.xml><?xml version="1.0" encoding="utf-8"?>
<ds:datastoreItem xmlns:ds="http://schemas.openxmlformats.org/officeDocument/2006/customXml" ds:itemID="{82915BE5-1812-482D-AA1A-574DFAB5D56C}">
  <ds:schemaRefs>
    <ds:schemaRef ds:uri="http://www.w3.org/2001/XMLSchema"/>
  </ds:schemaRefs>
</ds:datastoreItem>
</file>

<file path=customXml/itemProps58.xml><?xml version="1.0" encoding="utf-8"?>
<ds:datastoreItem xmlns:ds="http://schemas.openxmlformats.org/officeDocument/2006/customXml" ds:itemID="{AD102377-49EC-4EC0-AEBD-3E5DF3A1DDF6}">
  <ds:schemaRefs>
    <ds:schemaRef ds:uri="http://www.w3.org/2001/XMLSchema"/>
  </ds:schemaRefs>
</ds:datastoreItem>
</file>

<file path=customXml/itemProps59.xml><?xml version="1.0" encoding="utf-8"?>
<ds:datastoreItem xmlns:ds="http://schemas.openxmlformats.org/officeDocument/2006/customXml" ds:itemID="{6D7FF9E7-8493-48F2-8D88-44AD142A0ABC}">
  <ds:schemaRefs>
    <ds:schemaRef ds:uri="http://www.w3.org/2001/XMLSchema"/>
  </ds:schemaRefs>
</ds:datastoreItem>
</file>

<file path=customXml/itemProps60.xml><?xml version="1.0" encoding="utf-8"?>
<ds:datastoreItem xmlns:ds="http://schemas.openxmlformats.org/officeDocument/2006/customXml" ds:itemID="{BF791CCA-DA39-434D-981A-2B41C3AD2702}">
  <ds:schemaRefs>
    <ds:schemaRef ds:uri="http://www.w3.org/2001/XMLSchema"/>
  </ds:schemaRefs>
</ds:datastoreItem>
</file>

<file path=customXml/itemProps61.xml><?xml version="1.0" encoding="utf-8"?>
<ds:datastoreItem xmlns:ds="http://schemas.openxmlformats.org/officeDocument/2006/customXml" ds:itemID="{6AFBB2D1-FA95-4A48-8F66-41C2EF0A953E}">
  <ds:schemaRefs>
    <ds:schemaRef ds:uri="http://www.w3.org/2001/XMLSchema"/>
  </ds:schemaRefs>
</ds:datastoreItem>
</file>

<file path=customXml/itemProps62.xml><?xml version="1.0" encoding="utf-8"?>
<ds:datastoreItem xmlns:ds="http://schemas.openxmlformats.org/officeDocument/2006/customXml" ds:itemID="{D48CCE1F-1E66-4812-8F98-B360A1176A5B}">
  <ds:schemaRefs>
    <ds:schemaRef ds:uri="http://www.w3.org/2001/XMLSchema"/>
  </ds:schemaRefs>
</ds:datastoreItem>
</file>

<file path=customXml/itemProps63.xml><?xml version="1.0" encoding="utf-8"?>
<ds:datastoreItem xmlns:ds="http://schemas.openxmlformats.org/officeDocument/2006/customXml" ds:itemID="{B8DDCC17-8174-415F-A121-F76AFFD5D89C}">
  <ds:schemaRefs>
    <ds:schemaRef ds:uri="http://www.w3.org/2001/XMLSchema"/>
  </ds:schemaRefs>
</ds:datastoreItem>
</file>

<file path=customXml/itemProps64.xml><?xml version="1.0" encoding="utf-8"?>
<ds:datastoreItem xmlns:ds="http://schemas.openxmlformats.org/officeDocument/2006/customXml" ds:itemID="{90D3F746-EE42-4B72-A60D-5BEE29B4F968}">
  <ds:schemaRefs>
    <ds:schemaRef ds:uri="http://www.w3.org/2001/XMLSchema"/>
  </ds:schemaRefs>
</ds:datastoreItem>
</file>

<file path=customXml/itemProps65.xml><?xml version="1.0" encoding="utf-8"?>
<ds:datastoreItem xmlns:ds="http://schemas.openxmlformats.org/officeDocument/2006/customXml" ds:itemID="{70FEBB4C-E7DA-429B-AB34-7DECB97A6D2F}">
  <ds:schemaRefs>
    <ds:schemaRef ds:uri="http://www.w3.org/2001/XMLSchema"/>
  </ds:schemaRefs>
</ds:datastoreItem>
</file>

<file path=customXml/itemProps66.xml><?xml version="1.0" encoding="utf-8"?>
<ds:datastoreItem xmlns:ds="http://schemas.openxmlformats.org/officeDocument/2006/customXml" ds:itemID="{08A00D70-216C-4EB8-A9C6-3FA2D2F96F08}">
  <ds:schemaRefs>
    <ds:schemaRef ds:uri="http://www.w3.org/2001/XMLSchema"/>
  </ds:schemaRefs>
</ds:datastoreItem>
</file>

<file path=customXml/itemProps67.xml><?xml version="1.0" encoding="utf-8"?>
<ds:datastoreItem xmlns:ds="http://schemas.openxmlformats.org/officeDocument/2006/customXml" ds:itemID="{3F82E236-3D06-4268-941C-02A14C3F88E4}">
  <ds:schemaRefs>
    <ds:schemaRef ds:uri="http://www.w3.org/2001/XMLSchema"/>
  </ds:schemaRefs>
</ds:datastoreItem>
</file>

<file path=customXml/itemProps68.xml><?xml version="1.0" encoding="utf-8"?>
<ds:datastoreItem xmlns:ds="http://schemas.openxmlformats.org/officeDocument/2006/customXml" ds:itemID="{CCF8CD34-C594-486E-87A1-3882137D4029}">
  <ds:schemaRefs>
    <ds:schemaRef ds:uri="http://www.w3.org/2001/XMLSchema"/>
  </ds:schemaRefs>
</ds:datastoreItem>
</file>

<file path=customXml/itemProps69.xml><?xml version="1.0" encoding="utf-8"?>
<ds:datastoreItem xmlns:ds="http://schemas.openxmlformats.org/officeDocument/2006/customXml" ds:itemID="{C4463173-EC99-467C-9A70-BD2BF1240458}">
  <ds:schemaRefs>
    <ds:schemaRef ds:uri="http://www.w3.org/2001/XMLSchema"/>
  </ds:schemaRefs>
</ds:datastoreItem>
</file>

<file path=customXml/itemProps70.xml><?xml version="1.0" encoding="utf-8"?>
<ds:datastoreItem xmlns:ds="http://schemas.openxmlformats.org/officeDocument/2006/customXml" ds:itemID="{0E8C4E00-5FDC-407C-9A56-0280640290F9}">
  <ds:schemaRefs>
    <ds:schemaRef ds:uri="http://www.w3.org/2001/XMLSchema"/>
  </ds:schemaRefs>
</ds:datastoreItem>
</file>

<file path=customXml/itemProps71.xml><?xml version="1.0" encoding="utf-8"?>
<ds:datastoreItem xmlns:ds="http://schemas.openxmlformats.org/officeDocument/2006/customXml" ds:itemID="{65FF416C-02F6-44C5-97F5-FE526A4CEA51}">
  <ds:schemaRefs>
    <ds:schemaRef ds:uri="http://www.w3.org/2001/XMLSchema"/>
  </ds:schemaRefs>
</ds:datastoreItem>
</file>

<file path=customXml/itemProps72.xml><?xml version="1.0" encoding="utf-8"?>
<ds:datastoreItem xmlns:ds="http://schemas.openxmlformats.org/officeDocument/2006/customXml" ds:itemID="{B502F817-0105-4C1E-9742-C2D5B27E6A96}">
  <ds:schemaRefs>
    <ds:schemaRef ds:uri="http://www.w3.org/2001/XMLSchema"/>
  </ds:schemaRefs>
</ds:datastoreItem>
</file>

<file path=customXml/itemProps73.xml><?xml version="1.0" encoding="utf-8"?>
<ds:datastoreItem xmlns:ds="http://schemas.openxmlformats.org/officeDocument/2006/customXml" ds:itemID="{2F901AFB-0B42-44D6-B518-CC991A2116D6}">
  <ds:schemaRefs>
    <ds:schemaRef ds:uri="http://www.w3.org/2001/XMLSchema"/>
  </ds:schemaRefs>
</ds:datastoreItem>
</file>

<file path=customXml/itemProps74.xml><?xml version="1.0" encoding="utf-8"?>
<ds:datastoreItem xmlns:ds="http://schemas.openxmlformats.org/officeDocument/2006/customXml" ds:itemID="{F4ADFB54-B051-46A7-BAE3-799ECFB0F340}">
  <ds:schemaRefs>
    <ds:schemaRef ds:uri="http://www.w3.org/2001/XMLSchema"/>
  </ds:schemaRefs>
</ds:datastoreItem>
</file>

<file path=customXml/itemProps75.xml><?xml version="1.0" encoding="utf-8"?>
<ds:datastoreItem xmlns:ds="http://schemas.openxmlformats.org/officeDocument/2006/customXml" ds:itemID="{2896F166-7682-4BA9-80E3-D699A9A64A7D}">
  <ds:schemaRefs>
    <ds:schemaRef ds:uri="http://www.w3.org/2001/XMLSchema"/>
  </ds:schemaRefs>
</ds:datastoreItem>
</file>

<file path=customXml/itemProps76.xml><?xml version="1.0" encoding="utf-8"?>
<ds:datastoreItem xmlns:ds="http://schemas.openxmlformats.org/officeDocument/2006/customXml" ds:itemID="{FC663FC7-AC19-4C33-9D14-E82E4B31ABB5}">
  <ds:schemaRefs>
    <ds:schemaRef ds:uri="http://www.w3.org/2001/XMLSchema"/>
  </ds:schemaRefs>
</ds:datastoreItem>
</file>

<file path=customXml/itemProps77.xml><?xml version="1.0" encoding="utf-8"?>
<ds:datastoreItem xmlns:ds="http://schemas.openxmlformats.org/officeDocument/2006/customXml" ds:itemID="{DB5CCA7D-94F8-466B-9000-63F908087F2B}">
  <ds:schemaRefs>
    <ds:schemaRef ds:uri="http://www.w3.org/2001/XMLSchema"/>
  </ds:schemaRefs>
</ds:datastoreItem>
</file>

<file path=customXml/itemProps78.xml><?xml version="1.0" encoding="utf-8"?>
<ds:datastoreItem xmlns:ds="http://schemas.openxmlformats.org/officeDocument/2006/customXml" ds:itemID="{9F1ABD08-68F6-46B4-B97D-08515EF45401}">
  <ds:schemaRefs>
    <ds:schemaRef ds:uri="http://www.w3.org/2001/XMLSchema"/>
  </ds:schemaRefs>
</ds:datastoreItem>
</file>

<file path=customXml/itemProps79.xml><?xml version="1.0" encoding="utf-8"?>
<ds:datastoreItem xmlns:ds="http://schemas.openxmlformats.org/officeDocument/2006/customXml" ds:itemID="{A27B9BF9-3EFE-4E0D-86C6-6E22BD70855D}">
  <ds:schemaRefs>
    <ds:schemaRef ds:uri="http://www.w3.org/2001/XMLSchema"/>
  </ds:schemaRefs>
</ds:datastoreItem>
</file>

<file path=customXml/itemProps80.xml><?xml version="1.0" encoding="utf-8"?>
<ds:datastoreItem xmlns:ds="http://schemas.openxmlformats.org/officeDocument/2006/customXml" ds:itemID="{9EFC407F-5371-4C9B-AC6E-89CF7E7BB9E5}">
  <ds:schemaRefs>
    <ds:schemaRef ds:uri="http://www.w3.org/2001/XMLSchema"/>
  </ds:schemaRefs>
</ds:datastoreItem>
</file>

<file path=customXml/itemProps81.xml><?xml version="1.0" encoding="utf-8"?>
<ds:datastoreItem xmlns:ds="http://schemas.openxmlformats.org/officeDocument/2006/customXml" ds:itemID="{D299A09B-45AA-4026-88B5-8E265BC97431}">
  <ds:schemaRefs>
    <ds:schemaRef ds:uri="http://www.w3.org/2001/XMLSchema"/>
  </ds:schemaRefs>
</ds:datastoreItem>
</file>

<file path=customXml/itemProps82.xml><?xml version="1.0" encoding="utf-8"?>
<ds:datastoreItem xmlns:ds="http://schemas.openxmlformats.org/officeDocument/2006/customXml" ds:itemID="{2F341CED-B01F-489F-8910-25014E6D5DF0}">
  <ds:schemaRefs>
    <ds:schemaRef ds:uri="http://www.w3.org/2001/XMLSchema"/>
  </ds:schemaRefs>
</ds:datastoreItem>
</file>

<file path=customXml/itemProps83.xml><?xml version="1.0" encoding="utf-8"?>
<ds:datastoreItem xmlns:ds="http://schemas.openxmlformats.org/officeDocument/2006/customXml" ds:itemID="{0CCD1AD1-A3EC-40FA-BBDA-853D002325B6}">
  <ds:schemaRefs>
    <ds:schemaRef ds:uri="http://www.w3.org/2001/XMLSchema"/>
  </ds:schemaRefs>
</ds:datastoreItem>
</file>

<file path=customXml/itemProps84.xml><?xml version="1.0" encoding="utf-8"?>
<ds:datastoreItem xmlns:ds="http://schemas.openxmlformats.org/officeDocument/2006/customXml" ds:itemID="{D5AEEBB0-B2DF-44C6-970A-931BB8BD8388}">
  <ds:schemaRefs>
    <ds:schemaRef ds:uri="http://www.w3.org/2001/XMLSchema"/>
  </ds:schemaRefs>
</ds:datastoreItem>
</file>

<file path=customXml/itemProps85.xml><?xml version="1.0" encoding="utf-8"?>
<ds:datastoreItem xmlns:ds="http://schemas.openxmlformats.org/officeDocument/2006/customXml" ds:itemID="{C05FE0CB-06D9-41D0-96FF-D62887F9908E}">
  <ds:schemaRefs>
    <ds:schemaRef ds:uri="http://www.w3.org/2001/XMLSchema"/>
  </ds:schemaRefs>
</ds:datastoreItem>
</file>

<file path=customXml/itemProps86.xml><?xml version="1.0" encoding="utf-8"?>
<ds:datastoreItem xmlns:ds="http://schemas.openxmlformats.org/officeDocument/2006/customXml" ds:itemID="{A7005B41-B0EE-463F-BAC9-190D8C5579D8}">
  <ds:schemaRefs>
    <ds:schemaRef ds:uri="http://www.w3.org/2001/XMLSchema"/>
  </ds:schemaRefs>
</ds:datastoreItem>
</file>

<file path=customXml/itemProps87.xml><?xml version="1.0" encoding="utf-8"?>
<ds:datastoreItem xmlns:ds="http://schemas.openxmlformats.org/officeDocument/2006/customXml" ds:itemID="{46D968D0-6659-47FF-8B25-5D76A3B3900D}">
  <ds:schemaRefs>
    <ds:schemaRef ds:uri="http://www.w3.org/2001/XMLSchema"/>
  </ds:schemaRefs>
</ds:datastoreItem>
</file>

<file path=customXml/itemProps88.xml><?xml version="1.0" encoding="utf-8"?>
<ds:datastoreItem xmlns:ds="http://schemas.openxmlformats.org/officeDocument/2006/customXml" ds:itemID="{9110629C-0320-4A27-982F-9731C3B6AAC3}">
  <ds:schemaRefs>
    <ds:schemaRef ds:uri="http://www.w3.org/2001/XMLSchema"/>
  </ds:schemaRefs>
</ds:datastoreItem>
</file>

<file path=customXml/itemProps89.xml><?xml version="1.0" encoding="utf-8"?>
<ds:datastoreItem xmlns:ds="http://schemas.openxmlformats.org/officeDocument/2006/customXml" ds:itemID="{161CD854-D17F-4F86-991A-168F9EBBF30D}">
  <ds:schemaRefs>
    <ds:schemaRef ds:uri="http://www.w3.org/2001/XMLSchema"/>
  </ds:schemaRefs>
</ds:datastoreItem>
</file>

<file path=customXml/itemProps90.xml><?xml version="1.0" encoding="utf-8"?>
<ds:datastoreItem xmlns:ds="http://schemas.openxmlformats.org/officeDocument/2006/customXml" ds:itemID="{2EC52872-3C46-4CDF-9C6C-ED7F008AFF66}">
  <ds:schemaRefs>
    <ds:schemaRef ds:uri="http://www.w3.org/2001/XMLSchema"/>
  </ds:schemaRefs>
</ds:datastoreItem>
</file>

<file path=customXml/itemProps91.xml><?xml version="1.0" encoding="utf-8"?>
<ds:datastoreItem xmlns:ds="http://schemas.openxmlformats.org/officeDocument/2006/customXml" ds:itemID="{4B43BBF6-0AB6-4627-A06D-4E945EC9F165}">
  <ds:schemaRefs>
    <ds:schemaRef ds:uri="http://www.w3.org/2001/XMLSchema"/>
  </ds:schemaRefs>
</ds:datastoreItem>
</file>

<file path=customXml/itemProps92.xml><?xml version="1.0" encoding="utf-8"?>
<ds:datastoreItem xmlns:ds="http://schemas.openxmlformats.org/officeDocument/2006/customXml" ds:itemID="{AC7C6AB4-FAD6-46AC-A92C-658EF2C3B400}">
  <ds:schemaRefs>
    <ds:schemaRef ds:uri="http://www.w3.org/2001/XMLSchema"/>
  </ds:schemaRefs>
</ds:datastoreItem>
</file>

<file path=customXml/itemProps93.xml><?xml version="1.0" encoding="utf-8"?>
<ds:datastoreItem xmlns:ds="http://schemas.openxmlformats.org/officeDocument/2006/customXml" ds:itemID="{76CC9D62-418B-45EB-828F-CEE509841CD7}">
  <ds:schemaRefs>
    <ds:schemaRef ds:uri="http://www.w3.org/2001/XMLSchema"/>
  </ds:schemaRefs>
</ds:datastoreItem>
</file>

<file path=customXml/itemProps94.xml><?xml version="1.0" encoding="utf-8"?>
<ds:datastoreItem xmlns:ds="http://schemas.openxmlformats.org/officeDocument/2006/customXml" ds:itemID="{862BEF68-6E43-42D1-8AE3-0154CF972C8A}">
  <ds:schemaRefs>
    <ds:schemaRef ds:uri="http://www.w3.org/2001/XMLSchema"/>
  </ds:schemaRefs>
</ds:datastoreItem>
</file>

<file path=customXml/itemProps95.xml><?xml version="1.0" encoding="utf-8"?>
<ds:datastoreItem xmlns:ds="http://schemas.openxmlformats.org/officeDocument/2006/customXml" ds:itemID="{49C96D17-5F77-4887-A543-A9EBDB25FE67}">
  <ds:schemaRefs>
    <ds:schemaRef ds:uri="http://www.w3.org/2001/XMLSchema"/>
  </ds:schemaRefs>
</ds:datastoreItem>
</file>

<file path=customXml/itemProps96.xml><?xml version="1.0" encoding="utf-8"?>
<ds:datastoreItem xmlns:ds="http://schemas.openxmlformats.org/officeDocument/2006/customXml" ds:itemID="{3C9981FC-9582-402E-A91E-49800827834E}">
  <ds:schemaRefs>
    <ds:schemaRef ds:uri="http://www.w3.org/2001/XMLSchema"/>
  </ds:schemaRefs>
</ds:datastoreItem>
</file>

<file path=customXml/itemProps97.xml><?xml version="1.0" encoding="utf-8"?>
<ds:datastoreItem xmlns:ds="http://schemas.openxmlformats.org/officeDocument/2006/customXml" ds:itemID="{3AC796FB-30DA-4F9F-9D95-8653DEA9BBA1}">
  <ds:schemaRefs>
    <ds:schemaRef ds:uri="http://www.w3.org/2001/XMLSchema"/>
  </ds:schemaRefs>
</ds:datastoreItem>
</file>

<file path=customXml/itemProps98.xml><?xml version="1.0" encoding="utf-8"?>
<ds:datastoreItem xmlns:ds="http://schemas.openxmlformats.org/officeDocument/2006/customXml" ds:itemID="{ED7999E6-A8A1-4424-95EF-9DC691E88199}">
  <ds:schemaRefs>
    <ds:schemaRef ds:uri="http://www.w3.org/2001/XMLSchema"/>
  </ds:schemaRefs>
</ds:datastoreItem>
</file>

<file path=customXml/itemProps99.xml><?xml version="1.0" encoding="utf-8"?>
<ds:datastoreItem xmlns:ds="http://schemas.openxmlformats.org/officeDocument/2006/customXml" ds:itemID="{5CBF1673-D87A-4E92-828B-17EAB308FE6A}">
  <ds:schemaRefs>
    <ds:schemaRef ds:uri="http://www.w3.org/2001/XMLSchema"/>
  </ds:schemaRefs>
</ds:datastoreItem>
</file>

<file path=customXml/itemProps100.xml><?xml version="1.0" encoding="utf-8"?>
<ds:datastoreItem xmlns:ds="http://schemas.openxmlformats.org/officeDocument/2006/customXml" ds:itemID="{6B2EBD35-B726-470C-AC0F-F8C56EAE18D2}">
  <ds:schemaRefs>
    <ds:schemaRef ds:uri="http://www.w3.org/2001/XMLSchema"/>
  </ds:schemaRefs>
</ds:datastoreItem>
</file>

<file path=customXml/itemProps101.xml><?xml version="1.0" encoding="utf-8"?>
<ds:datastoreItem xmlns:ds="http://schemas.openxmlformats.org/officeDocument/2006/customXml" ds:itemID="{6D56F4CD-C296-483C-915F-CEF20ABE3A65}">
  <ds:schemaRefs>
    <ds:schemaRef ds:uri="http://www.w3.org/2001/XMLSchema"/>
  </ds:schemaRefs>
</ds:datastoreItem>
</file>

<file path=customXml/itemProps102.xml><?xml version="1.0" encoding="utf-8"?>
<ds:datastoreItem xmlns:ds="http://schemas.openxmlformats.org/officeDocument/2006/customXml" ds:itemID="{FA56361D-A450-4CE7-BB74-F2C16FCC8C92}">
  <ds:schemaRefs>
    <ds:schemaRef ds:uri="http://www.w3.org/2001/XMLSchema"/>
  </ds:schemaRefs>
</ds:datastoreItem>
</file>

<file path=customXml/itemProps103.xml><?xml version="1.0" encoding="utf-8"?>
<ds:datastoreItem xmlns:ds="http://schemas.openxmlformats.org/officeDocument/2006/customXml" ds:itemID="{5AB622DA-7ABC-4F06-B38B-8A565BCE062A}">
  <ds:schemaRefs>
    <ds:schemaRef ds:uri="http://www.w3.org/2001/XMLSchema"/>
  </ds:schemaRefs>
</ds:datastoreItem>
</file>

<file path=customXml/itemProps104.xml><?xml version="1.0" encoding="utf-8"?>
<ds:datastoreItem xmlns:ds="http://schemas.openxmlformats.org/officeDocument/2006/customXml" ds:itemID="{E39BAAD4-687A-435B-B33B-05463C587827}">
  <ds:schemaRefs>
    <ds:schemaRef ds:uri="http://www.w3.org/2001/XMLSchema"/>
  </ds:schemaRefs>
</ds:datastoreItem>
</file>

<file path=customXml/itemProps105.xml><?xml version="1.0" encoding="utf-8"?>
<ds:datastoreItem xmlns:ds="http://schemas.openxmlformats.org/officeDocument/2006/customXml" ds:itemID="{EF8E0CE1-CB21-4481-AE59-2862AE020584}">
  <ds:schemaRefs>
    <ds:schemaRef ds:uri="http://www.w3.org/2001/XMLSchema"/>
  </ds:schemaRefs>
</ds:datastoreItem>
</file>

<file path=customXml/itemProps106.xml><?xml version="1.0" encoding="utf-8"?>
<ds:datastoreItem xmlns:ds="http://schemas.openxmlformats.org/officeDocument/2006/customXml" ds:itemID="{EFE6E127-B9C0-4053-BB10-D77F42E8BDCC}">
  <ds:schemaRefs>
    <ds:schemaRef ds:uri="http://www.w3.org/2001/XMLSchema"/>
  </ds:schemaRefs>
</ds:datastoreItem>
</file>

<file path=customXml/itemProps107.xml><?xml version="1.0" encoding="utf-8"?>
<ds:datastoreItem xmlns:ds="http://schemas.openxmlformats.org/officeDocument/2006/customXml" ds:itemID="{2A8738D5-A7A9-4973-A34F-8DADB563915B}">
  <ds:schemaRefs>
    <ds:schemaRef ds:uri="http://www.w3.org/2001/XMLSchema"/>
  </ds:schemaRefs>
</ds:datastoreItem>
</file>

<file path=customXml/itemProps108.xml><?xml version="1.0" encoding="utf-8"?>
<ds:datastoreItem xmlns:ds="http://schemas.openxmlformats.org/officeDocument/2006/customXml" ds:itemID="{C814511C-5AD9-494A-804E-713CD7C09E75}">
  <ds:schemaRefs>
    <ds:schemaRef ds:uri="http://www.w3.org/2001/XMLSchema"/>
  </ds:schemaRefs>
</ds:datastoreItem>
</file>

<file path=customXml/itemProps109.xml><?xml version="1.0" encoding="utf-8"?>
<ds:datastoreItem xmlns:ds="http://schemas.openxmlformats.org/officeDocument/2006/customXml" ds:itemID="{7DB541B6-86DC-497D-95C5-B8F136A3B0E1}">
  <ds:schemaRefs>
    <ds:schemaRef ds:uri="http://www.w3.org/2001/XMLSchema"/>
  </ds:schemaRefs>
</ds:datastoreItem>
</file>

<file path=customXml/itemProps110.xml><?xml version="1.0" encoding="utf-8"?>
<ds:datastoreItem xmlns:ds="http://schemas.openxmlformats.org/officeDocument/2006/customXml" ds:itemID="{6BFCD811-592A-4AC2-9FB0-8F731C7DBF54}">
  <ds:schemaRefs>
    <ds:schemaRef ds:uri="http://www.w3.org/2001/XMLSchema"/>
  </ds:schemaRefs>
</ds:datastoreItem>
</file>

<file path=customXml/itemProps111.xml><?xml version="1.0" encoding="utf-8"?>
<ds:datastoreItem xmlns:ds="http://schemas.openxmlformats.org/officeDocument/2006/customXml" ds:itemID="{88819C73-A103-46AB-9243-797E9A7F5563}">
  <ds:schemaRefs>
    <ds:schemaRef ds:uri="http://www.w3.org/2001/XMLSchema"/>
  </ds:schemaRefs>
</ds:datastoreItem>
</file>

<file path=customXml/itemProps112.xml><?xml version="1.0" encoding="utf-8"?>
<ds:datastoreItem xmlns:ds="http://schemas.openxmlformats.org/officeDocument/2006/customXml" ds:itemID="{88D3C5B7-8418-451C-90D6-0E1F02E97C00}">
  <ds:schemaRefs>
    <ds:schemaRef ds:uri="http://www.w3.org/2001/XMLSchema"/>
  </ds:schemaRefs>
</ds:datastoreItem>
</file>

<file path=customXml/itemProps113.xml><?xml version="1.0" encoding="utf-8"?>
<ds:datastoreItem xmlns:ds="http://schemas.openxmlformats.org/officeDocument/2006/customXml" ds:itemID="{C8432C0A-3BCA-4C9B-A6BB-99D0CAC7131D}">
  <ds:schemaRefs>
    <ds:schemaRef ds:uri="http://www.w3.org/2001/XMLSchema"/>
  </ds:schemaRefs>
</ds:datastoreItem>
</file>

<file path=customXml/itemProps114.xml><?xml version="1.0" encoding="utf-8"?>
<ds:datastoreItem xmlns:ds="http://schemas.openxmlformats.org/officeDocument/2006/customXml" ds:itemID="{0254C582-CF7B-4B56-A25D-FEB8850218E8}">
  <ds:schemaRefs>
    <ds:schemaRef ds:uri="http://www.w3.org/2001/XMLSchema"/>
  </ds:schemaRefs>
</ds:datastoreItem>
</file>

<file path=customXml/itemProps115.xml><?xml version="1.0" encoding="utf-8"?>
<ds:datastoreItem xmlns:ds="http://schemas.openxmlformats.org/officeDocument/2006/customXml" ds:itemID="{D69FDCFC-95D9-4568-9F8A-5A110A60AC3D}">
  <ds:schemaRefs>
    <ds:schemaRef ds:uri="http://www.w3.org/2001/XMLSchema"/>
  </ds:schemaRefs>
</ds:datastoreItem>
</file>

<file path=customXml/itemProps116.xml><?xml version="1.0" encoding="utf-8"?>
<ds:datastoreItem xmlns:ds="http://schemas.openxmlformats.org/officeDocument/2006/customXml" ds:itemID="{E05C5EDB-23EB-4896-976F-E03AC7E9A03F}">
  <ds:schemaRefs>
    <ds:schemaRef ds:uri="http://www.w3.org/2001/XMLSchema"/>
  </ds:schemaRefs>
</ds:datastoreItem>
</file>

<file path=customXml/itemProps117.xml><?xml version="1.0" encoding="utf-8"?>
<ds:datastoreItem xmlns:ds="http://schemas.openxmlformats.org/officeDocument/2006/customXml" ds:itemID="{06899790-5268-43F3-BBAE-DB73A4387618}">
  <ds:schemaRefs>
    <ds:schemaRef ds:uri="http://www.w3.org/2001/XMLSchema"/>
  </ds:schemaRefs>
</ds:datastoreItem>
</file>

<file path=customXml/itemProps118.xml><?xml version="1.0" encoding="utf-8"?>
<ds:datastoreItem xmlns:ds="http://schemas.openxmlformats.org/officeDocument/2006/customXml" ds:itemID="{B9BB2B93-A69E-475A-A4C0-83DE40F14BDB}">
  <ds:schemaRefs>
    <ds:schemaRef ds:uri="http://www.w3.org/2001/XMLSchema"/>
  </ds:schemaRefs>
</ds:datastoreItem>
</file>

<file path=customXml/itemProps119.xml><?xml version="1.0" encoding="utf-8"?>
<ds:datastoreItem xmlns:ds="http://schemas.openxmlformats.org/officeDocument/2006/customXml" ds:itemID="{385B20E4-45CF-4200-B4E1-DC9D54EEBCC2}">
  <ds:schemaRefs>
    <ds:schemaRef ds:uri="http://www.w3.org/2001/XMLSchema"/>
  </ds:schemaRefs>
</ds:datastoreItem>
</file>

<file path=customXml/itemProps120.xml><?xml version="1.0" encoding="utf-8"?>
<ds:datastoreItem xmlns:ds="http://schemas.openxmlformats.org/officeDocument/2006/customXml" ds:itemID="{53196934-3D6A-46EB-A944-B7C20B275DEA}">
  <ds:schemaRefs>
    <ds:schemaRef ds:uri="http://www.w3.org/2001/XMLSchema"/>
  </ds:schemaRefs>
</ds:datastoreItem>
</file>

<file path=customXml/itemProps121.xml><?xml version="1.0" encoding="utf-8"?>
<ds:datastoreItem xmlns:ds="http://schemas.openxmlformats.org/officeDocument/2006/customXml" ds:itemID="{067ABF51-A9D7-425D-8F83-D552AB256FDD}">
  <ds:schemaRefs>
    <ds:schemaRef ds:uri="http://www.w3.org/2001/XMLSchema"/>
  </ds:schemaRefs>
</ds:datastoreItem>
</file>

<file path=customXml/itemProps122.xml><?xml version="1.0" encoding="utf-8"?>
<ds:datastoreItem xmlns:ds="http://schemas.openxmlformats.org/officeDocument/2006/customXml" ds:itemID="{C2677D71-674E-4337-B5C8-358C52CAA148}">
  <ds:schemaRefs>
    <ds:schemaRef ds:uri="http://www.w3.org/2001/XMLSchema"/>
  </ds:schemaRefs>
</ds:datastoreItem>
</file>

<file path=customXml/itemProps123.xml><?xml version="1.0" encoding="utf-8"?>
<ds:datastoreItem xmlns:ds="http://schemas.openxmlformats.org/officeDocument/2006/customXml" ds:itemID="{1AC8C8DE-696B-4CE7-B7E4-CF47CF98EF37}">
  <ds:schemaRefs>
    <ds:schemaRef ds:uri="http://www.w3.org/2001/XMLSchema"/>
  </ds:schemaRefs>
</ds:datastoreItem>
</file>

<file path=customXml/itemProps124.xml><?xml version="1.0" encoding="utf-8"?>
<ds:datastoreItem xmlns:ds="http://schemas.openxmlformats.org/officeDocument/2006/customXml" ds:itemID="{BDDB28FD-603D-4E75-9B2E-617431DEDBC4}">
  <ds:schemaRefs>
    <ds:schemaRef ds:uri="http://www.w3.org/2001/XMLSchema"/>
  </ds:schemaRefs>
</ds:datastoreItem>
</file>

<file path=customXml/itemProps125.xml><?xml version="1.0" encoding="utf-8"?>
<ds:datastoreItem xmlns:ds="http://schemas.openxmlformats.org/officeDocument/2006/customXml" ds:itemID="{8A1F4BB6-CC48-415C-8AFE-DD701B674B84}">
  <ds:schemaRefs>
    <ds:schemaRef ds:uri="http://www.w3.org/2001/XMLSchema"/>
  </ds:schemaRefs>
</ds:datastoreItem>
</file>

<file path=customXml/itemProps126.xml><?xml version="1.0" encoding="utf-8"?>
<ds:datastoreItem xmlns:ds="http://schemas.openxmlformats.org/officeDocument/2006/customXml" ds:itemID="{FFD761D3-A858-4936-8CE5-D88EF64B8252}">
  <ds:schemaRefs>
    <ds:schemaRef ds:uri="http://www.w3.org/2001/XMLSchema"/>
  </ds:schemaRefs>
</ds:datastoreItem>
</file>

<file path=customXml/itemProps127.xml><?xml version="1.0" encoding="utf-8"?>
<ds:datastoreItem xmlns:ds="http://schemas.openxmlformats.org/officeDocument/2006/customXml" ds:itemID="{3DA9EEA3-6583-4E66-B80A-957A7D1AC332}">
  <ds:schemaRefs>
    <ds:schemaRef ds:uri="http://www.w3.org/2001/XMLSchema"/>
  </ds:schemaRefs>
</ds:datastoreItem>
</file>

<file path=customXml/itemProps128.xml><?xml version="1.0" encoding="utf-8"?>
<ds:datastoreItem xmlns:ds="http://schemas.openxmlformats.org/officeDocument/2006/customXml" ds:itemID="{F51332DB-9DBA-451D-87F6-FF5FD7097410}">
  <ds:schemaRefs>
    <ds:schemaRef ds:uri="http://www.w3.org/2001/XMLSchema"/>
  </ds:schemaRefs>
</ds:datastoreItem>
</file>

<file path=customXml/itemProps129.xml><?xml version="1.0" encoding="utf-8"?>
<ds:datastoreItem xmlns:ds="http://schemas.openxmlformats.org/officeDocument/2006/customXml" ds:itemID="{DD91A230-25DD-4296-BBE1-1C4E7DA3F1AC}">
  <ds:schemaRefs>
    <ds:schemaRef ds:uri="http://www.w3.org/2001/XMLSchema"/>
  </ds:schemaRefs>
</ds:datastoreItem>
</file>

<file path=customXml/itemProps130.xml><?xml version="1.0" encoding="utf-8"?>
<ds:datastoreItem xmlns:ds="http://schemas.openxmlformats.org/officeDocument/2006/customXml" ds:itemID="{873CFD49-AEE3-4CC2-A92D-EC8E8ECC20DE}">
  <ds:schemaRefs>
    <ds:schemaRef ds:uri="http://www.w3.org/2001/XMLSchema"/>
  </ds:schemaRefs>
</ds:datastoreItem>
</file>

<file path=customXml/itemProps131.xml><?xml version="1.0" encoding="utf-8"?>
<ds:datastoreItem xmlns:ds="http://schemas.openxmlformats.org/officeDocument/2006/customXml" ds:itemID="{FED49E19-F5A7-4F19-8AA3-48BCCB09F382}">
  <ds:schemaRefs>
    <ds:schemaRef ds:uri="http://www.w3.org/2001/XMLSchema"/>
  </ds:schemaRefs>
</ds:datastoreItem>
</file>

<file path=customXml/itemProps132.xml><?xml version="1.0" encoding="utf-8"?>
<ds:datastoreItem xmlns:ds="http://schemas.openxmlformats.org/officeDocument/2006/customXml" ds:itemID="{D9F16841-F793-4C14-AAA0-AC0C3E6C4C7A}">
  <ds:schemaRefs>
    <ds:schemaRef ds:uri="http://www.w3.org/2001/XMLSchema"/>
  </ds:schemaRefs>
</ds:datastoreItem>
</file>

<file path=customXml/itemProps133.xml><?xml version="1.0" encoding="utf-8"?>
<ds:datastoreItem xmlns:ds="http://schemas.openxmlformats.org/officeDocument/2006/customXml" ds:itemID="{4E778655-FA04-4241-B403-27D321F2C01B}">
  <ds:schemaRefs>
    <ds:schemaRef ds:uri="http://www.w3.org/2001/XMLSchema"/>
  </ds:schemaRefs>
</ds:datastoreItem>
</file>

<file path=customXml/itemProps134.xml><?xml version="1.0" encoding="utf-8"?>
<ds:datastoreItem xmlns:ds="http://schemas.openxmlformats.org/officeDocument/2006/customXml" ds:itemID="{66A236E5-56F9-4652-84FD-C0040C2954CC}">
  <ds:schemaRefs>
    <ds:schemaRef ds:uri="http://www.w3.org/2001/XMLSchema"/>
  </ds:schemaRefs>
</ds:datastoreItem>
</file>

<file path=customXml/itemProps135.xml><?xml version="1.0" encoding="utf-8"?>
<ds:datastoreItem xmlns:ds="http://schemas.openxmlformats.org/officeDocument/2006/customXml" ds:itemID="{26C99BC6-C1E7-4225-AB98-DB3D85EBED75}">
  <ds:schemaRefs>
    <ds:schemaRef ds:uri="http://www.w3.org/2001/XMLSchema"/>
  </ds:schemaRefs>
</ds:datastoreItem>
</file>

<file path=customXml/itemProps136.xml><?xml version="1.0" encoding="utf-8"?>
<ds:datastoreItem xmlns:ds="http://schemas.openxmlformats.org/officeDocument/2006/customXml" ds:itemID="{6DEBA974-253C-45C2-ACB9-CC2A9B6E032C}">
  <ds:schemaRefs>
    <ds:schemaRef ds:uri="http://www.w3.org/2001/XMLSchema"/>
  </ds:schemaRefs>
</ds:datastoreItem>
</file>

<file path=customXml/itemProps137.xml><?xml version="1.0" encoding="utf-8"?>
<ds:datastoreItem xmlns:ds="http://schemas.openxmlformats.org/officeDocument/2006/customXml" ds:itemID="{E247D3B0-6D15-4B2A-8F6A-878CF54B634E}">
  <ds:schemaRefs>
    <ds:schemaRef ds:uri="http://www.w3.org/2001/XMLSchema"/>
  </ds:schemaRefs>
</ds:datastoreItem>
</file>

<file path=customXml/itemProps138.xml><?xml version="1.0" encoding="utf-8"?>
<ds:datastoreItem xmlns:ds="http://schemas.openxmlformats.org/officeDocument/2006/customXml" ds:itemID="{03FDDA5A-2F28-4310-B5FD-B02DB924FC62}">
  <ds:schemaRefs>
    <ds:schemaRef ds:uri="http://www.w3.org/2001/XMLSchema"/>
  </ds:schemaRefs>
</ds:datastoreItem>
</file>

<file path=customXml/itemProps139.xml><?xml version="1.0" encoding="utf-8"?>
<ds:datastoreItem xmlns:ds="http://schemas.openxmlformats.org/officeDocument/2006/customXml" ds:itemID="{518237E3-F984-4159-8BD5-9D1855D9F6C0}">
  <ds:schemaRefs>
    <ds:schemaRef ds:uri="http://www.w3.org/2001/XMLSchema"/>
  </ds:schemaRefs>
</ds:datastoreItem>
</file>

<file path=customXml/itemProps140.xml><?xml version="1.0" encoding="utf-8"?>
<ds:datastoreItem xmlns:ds="http://schemas.openxmlformats.org/officeDocument/2006/customXml" ds:itemID="{2F27C386-8E5E-4DE0-BCAC-910D1EBE5362}">
  <ds:schemaRefs>
    <ds:schemaRef ds:uri="http://www.w3.org/2001/XMLSchema"/>
  </ds:schemaRefs>
</ds:datastoreItem>
</file>

<file path=customXml/itemProps141.xml><?xml version="1.0" encoding="utf-8"?>
<ds:datastoreItem xmlns:ds="http://schemas.openxmlformats.org/officeDocument/2006/customXml" ds:itemID="{12CCFEAB-D237-49EE-94DC-FB979C56E136}">
  <ds:schemaRefs>
    <ds:schemaRef ds:uri="http://www.w3.org/2001/XMLSchema"/>
  </ds:schemaRefs>
</ds:datastoreItem>
</file>

<file path=customXml/itemProps142.xml><?xml version="1.0" encoding="utf-8"?>
<ds:datastoreItem xmlns:ds="http://schemas.openxmlformats.org/officeDocument/2006/customXml" ds:itemID="{7051988A-921D-4312-9BB6-654DA9438E04}">
  <ds:schemaRefs>
    <ds:schemaRef ds:uri="http://www.w3.org/2001/XMLSchema"/>
  </ds:schemaRefs>
</ds:datastoreItem>
</file>

<file path=customXml/itemProps143.xml><?xml version="1.0" encoding="utf-8"?>
<ds:datastoreItem xmlns:ds="http://schemas.openxmlformats.org/officeDocument/2006/customXml" ds:itemID="{AE35B8B4-666C-477A-B1BC-FD0E773837CB}">
  <ds:schemaRefs>
    <ds:schemaRef ds:uri="http://www.w3.org/2001/XMLSchema"/>
  </ds:schemaRefs>
</ds:datastoreItem>
</file>

<file path=customXml/itemProps144.xml><?xml version="1.0" encoding="utf-8"?>
<ds:datastoreItem xmlns:ds="http://schemas.openxmlformats.org/officeDocument/2006/customXml" ds:itemID="{BE171605-8555-42F5-A6A7-C6E761F2FD16}">
  <ds:schemaRefs>
    <ds:schemaRef ds:uri="http://www.w3.org/2001/XMLSchema"/>
  </ds:schemaRefs>
</ds:datastoreItem>
</file>

<file path=customXml/itemProps145.xml><?xml version="1.0" encoding="utf-8"?>
<ds:datastoreItem xmlns:ds="http://schemas.openxmlformats.org/officeDocument/2006/customXml" ds:itemID="{56B9FFA2-6E74-476C-86C5-3C979F6FE3F9}">
  <ds:schemaRefs>
    <ds:schemaRef ds:uri="http://www.w3.org/2001/XMLSchema"/>
  </ds:schemaRefs>
</ds:datastoreItem>
</file>

<file path=customXml/itemProps146.xml><?xml version="1.0" encoding="utf-8"?>
<ds:datastoreItem xmlns:ds="http://schemas.openxmlformats.org/officeDocument/2006/customXml" ds:itemID="{63D5CD90-714F-4F6C-B56B-DB94E5F80EE1}">
  <ds:schemaRefs>
    <ds:schemaRef ds:uri="http://www.w3.org/2001/XMLSchema"/>
  </ds:schemaRefs>
</ds:datastoreItem>
</file>

<file path=customXml/itemProps147.xml><?xml version="1.0" encoding="utf-8"?>
<ds:datastoreItem xmlns:ds="http://schemas.openxmlformats.org/officeDocument/2006/customXml" ds:itemID="{350150F8-0C93-49E5-A2B9-A2876D149CDF}">
  <ds:schemaRefs>
    <ds:schemaRef ds:uri="http://www.w3.org/2001/XMLSchema"/>
  </ds:schemaRefs>
</ds:datastoreItem>
</file>

<file path=customXml/itemProps148.xml><?xml version="1.0" encoding="utf-8"?>
<ds:datastoreItem xmlns:ds="http://schemas.openxmlformats.org/officeDocument/2006/customXml" ds:itemID="{AEEA2C3D-41DF-439E-A628-5B2AE553272A}">
  <ds:schemaRefs>
    <ds:schemaRef ds:uri="http://www.w3.org/2001/XMLSchema"/>
  </ds:schemaRefs>
</ds:datastoreItem>
</file>

<file path=customXml/itemProps149.xml><?xml version="1.0" encoding="utf-8"?>
<ds:datastoreItem xmlns:ds="http://schemas.openxmlformats.org/officeDocument/2006/customXml" ds:itemID="{FB74ACFB-A99D-4864-9CDF-2BD445351BD4}">
  <ds:schemaRefs>
    <ds:schemaRef ds:uri="http://www.w3.org/2001/XMLSchema"/>
  </ds:schemaRefs>
</ds:datastoreItem>
</file>

<file path=customXml/itemProps150.xml><?xml version="1.0" encoding="utf-8"?>
<ds:datastoreItem xmlns:ds="http://schemas.openxmlformats.org/officeDocument/2006/customXml" ds:itemID="{9CAEF40A-810E-4A2C-86A4-24A0CD47B646}">
  <ds:schemaRefs>
    <ds:schemaRef ds:uri="http://www.w3.org/2001/XMLSchema"/>
  </ds:schemaRefs>
</ds:datastoreItem>
</file>

<file path=customXml/itemProps151.xml><?xml version="1.0" encoding="utf-8"?>
<ds:datastoreItem xmlns:ds="http://schemas.openxmlformats.org/officeDocument/2006/customXml" ds:itemID="{95BE5785-AE95-495D-B4E2-69C74612CDD5}">
  <ds:schemaRefs>
    <ds:schemaRef ds:uri="http://www.w3.org/2001/XMLSchema"/>
  </ds:schemaRefs>
</ds:datastoreItem>
</file>

<file path=customXml/itemProps152.xml><?xml version="1.0" encoding="utf-8"?>
<ds:datastoreItem xmlns:ds="http://schemas.openxmlformats.org/officeDocument/2006/customXml" ds:itemID="{2C546FA6-7D3D-4D04-A650-C8AD716D92E1}">
  <ds:schemaRefs>
    <ds:schemaRef ds:uri="http://www.w3.org/2001/XMLSchema"/>
  </ds:schemaRefs>
</ds:datastoreItem>
</file>

<file path=customXml/itemProps153.xml><?xml version="1.0" encoding="utf-8"?>
<ds:datastoreItem xmlns:ds="http://schemas.openxmlformats.org/officeDocument/2006/customXml" ds:itemID="{4729DA4A-E8C0-41D9-A96F-56CCCABE2EA7}">
  <ds:schemaRefs>
    <ds:schemaRef ds:uri="http://www.w3.org/2001/XMLSchema"/>
  </ds:schemaRefs>
</ds:datastoreItem>
</file>

<file path=customXml/itemProps154.xml><?xml version="1.0" encoding="utf-8"?>
<ds:datastoreItem xmlns:ds="http://schemas.openxmlformats.org/officeDocument/2006/customXml" ds:itemID="{8B36D47E-3237-4D92-BE50-677F7E48B6E3}">
  <ds:schemaRefs>
    <ds:schemaRef ds:uri="http://www.w3.org/2001/XMLSchema"/>
  </ds:schemaRefs>
</ds:datastoreItem>
</file>

<file path=customXml/itemProps155.xml><?xml version="1.0" encoding="utf-8"?>
<ds:datastoreItem xmlns:ds="http://schemas.openxmlformats.org/officeDocument/2006/customXml" ds:itemID="{7FED3C4E-3D04-4F3D-8D41-3692846FCB94}">
  <ds:schemaRefs>
    <ds:schemaRef ds:uri="http://www.w3.org/2001/XMLSchema"/>
  </ds:schemaRefs>
</ds:datastoreItem>
</file>

<file path=customXml/itemProps156.xml><?xml version="1.0" encoding="utf-8"?>
<ds:datastoreItem xmlns:ds="http://schemas.openxmlformats.org/officeDocument/2006/customXml" ds:itemID="{646B05F3-77E9-4848-95BD-34D770D752D3}">
  <ds:schemaRefs>
    <ds:schemaRef ds:uri="http://www.w3.org/2001/XMLSchema"/>
  </ds:schemaRefs>
</ds:datastoreItem>
</file>

<file path=customXml/itemProps157.xml><?xml version="1.0" encoding="utf-8"?>
<ds:datastoreItem xmlns:ds="http://schemas.openxmlformats.org/officeDocument/2006/customXml" ds:itemID="{E063553D-9369-4075-9B3E-D8485DF28E99}">
  <ds:schemaRefs>
    <ds:schemaRef ds:uri="http://www.w3.org/2001/XMLSchema"/>
  </ds:schemaRefs>
</ds:datastoreItem>
</file>

<file path=customXml/itemProps158.xml><?xml version="1.0" encoding="utf-8"?>
<ds:datastoreItem xmlns:ds="http://schemas.openxmlformats.org/officeDocument/2006/customXml" ds:itemID="{C19E5E76-A27B-4D64-AD2A-565B59DA1453}">
  <ds:schemaRefs>
    <ds:schemaRef ds:uri="http://www.w3.org/2001/XMLSchema"/>
  </ds:schemaRefs>
</ds:datastoreItem>
</file>

<file path=customXml/itemProps159.xml><?xml version="1.0" encoding="utf-8"?>
<ds:datastoreItem xmlns:ds="http://schemas.openxmlformats.org/officeDocument/2006/customXml" ds:itemID="{74053943-7FFC-480F-AD2D-7FEB48802FFD}">
  <ds:schemaRefs>
    <ds:schemaRef ds:uri="http://www.w3.org/2001/XMLSchema"/>
  </ds:schemaRefs>
</ds:datastoreItem>
</file>

<file path=customXml/itemProps160.xml><?xml version="1.0" encoding="utf-8"?>
<ds:datastoreItem xmlns:ds="http://schemas.openxmlformats.org/officeDocument/2006/customXml" ds:itemID="{7BD3FEB3-5CE8-492D-AF71-5E2A52B054B9}">
  <ds:schemaRefs>
    <ds:schemaRef ds:uri="http://www.w3.org/2001/XMLSchema"/>
  </ds:schemaRefs>
</ds:datastoreItem>
</file>

<file path=customXml/itemProps161.xml><?xml version="1.0" encoding="utf-8"?>
<ds:datastoreItem xmlns:ds="http://schemas.openxmlformats.org/officeDocument/2006/customXml" ds:itemID="{397CB31B-DE66-47DE-BFEE-DC5CAC2E32DB}">
  <ds:schemaRefs>
    <ds:schemaRef ds:uri="http://www.w3.org/2001/XMLSchema"/>
  </ds:schemaRefs>
</ds:datastoreItem>
</file>

<file path=customXml/itemProps162.xml><?xml version="1.0" encoding="utf-8"?>
<ds:datastoreItem xmlns:ds="http://schemas.openxmlformats.org/officeDocument/2006/customXml" ds:itemID="{CC458F37-E64A-48CB-AF04-BA7A6A53F92F}">
  <ds:schemaRefs>
    <ds:schemaRef ds:uri="http://www.w3.org/2001/XMLSchema"/>
  </ds:schemaRefs>
</ds:datastoreItem>
</file>

<file path=customXml/itemProps163.xml><?xml version="1.0" encoding="utf-8"?>
<ds:datastoreItem xmlns:ds="http://schemas.openxmlformats.org/officeDocument/2006/customXml" ds:itemID="{70982E8F-B483-4183-91FE-DB1DF4375600}">
  <ds:schemaRefs>
    <ds:schemaRef ds:uri="http://www.w3.org/2001/XMLSchema"/>
  </ds:schemaRefs>
</ds:datastoreItem>
</file>

<file path=customXml/itemProps164.xml><?xml version="1.0" encoding="utf-8"?>
<ds:datastoreItem xmlns:ds="http://schemas.openxmlformats.org/officeDocument/2006/customXml" ds:itemID="{C7893E90-385F-4881-BE33-FA9EE75FEA98}">
  <ds:schemaRefs>
    <ds:schemaRef ds:uri="http://www.w3.org/2001/XMLSchema"/>
  </ds:schemaRefs>
</ds:datastoreItem>
</file>

<file path=customXml/itemProps165.xml><?xml version="1.0" encoding="utf-8"?>
<ds:datastoreItem xmlns:ds="http://schemas.openxmlformats.org/officeDocument/2006/customXml" ds:itemID="{2201EB03-C258-4AE8-B65C-6C18B22BB71A}">
  <ds:schemaRefs>
    <ds:schemaRef ds:uri="http://www.w3.org/2001/XMLSchema"/>
  </ds:schemaRefs>
</ds:datastoreItem>
</file>

<file path=customXml/itemProps166.xml><?xml version="1.0" encoding="utf-8"?>
<ds:datastoreItem xmlns:ds="http://schemas.openxmlformats.org/officeDocument/2006/customXml" ds:itemID="{532C0263-3A9B-4EF3-9839-42CC84BA375F}">
  <ds:schemaRefs>
    <ds:schemaRef ds:uri="http://www.w3.org/2001/XMLSchema"/>
  </ds:schemaRefs>
</ds:datastoreItem>
</file>

<file path=customXml/itemProps167.xml><?xml version="1.0" encoding="utf-8"?>
<ds:datastoreItem xmlns:ds="http://schemas.openxmlformats.org/officeDocument/2006/customXml" ds:itemID="{ACACF754-C54E-48EE-8B80-F88BA51EB0D4}">
  <ds:schemaRefs>
    <ds:schemaRef ds:uri="http://www.w3.org/2001/XMLSchema"/>
  </ds:schemaRefs>
</ds:datastoreItem>
</file>

<file path=customXml/itemProps168.xml><?xml version="1.0" encoding="utf-8"?>
<ds:datastoreItem xmlns:ds="http://schemas.openxmlformats.org/officeDocument/2006/customXml" ds:itemID="{17FD44F5-23B6-4D32-B77B-DB3EBCD4BDAE}">
  <ds:schemaRefs>
    <ds:schemaRef ds:uri="http://www.w3.org/2001/XMLSchema"/>
  </ds:schemaRefs>
</ds:datastoreItem>
</file>

<file path=customXml/itemProps169.xml><?xml version="1.0" encoding="utf-8"?>
<ds:datastoreItem xmlns:ds="http://schemas.openxmlformats.org/officeDocument/2006/customXml" ds:itemID="{544F1D66-B10C-4B91-9D8E-3EEA0D430800}">
  <ds:schemaRefs>
    <ds:schemaRef ds:uri="http://www.w3.org/2001/XMLSchema"/>
  </ds:schemaRefs>
</ds:datastoreItem>
</file>

<file path=customXml/itemProps170.xml><?xml version="1.0" encoding="utf-8"?>
<ds:datastoreItem xmlns:ds="http://schemas.openxmlformats.org/officeDocument/2006/customXml" ds:itemID="{50D85F5C-5B19-48C6-9BBF-AE0678F37843}">
  <ds:schemaRefs>
    <ds:schemaRef ds:uri="http://www.w3.org/2001/XMLSchema"/>
  </ds:schemaRefs>
</ds:datastoreItem>
</file>

<file path=customXml/itemProps171.xml><?xml version="1.0" encoding="utf-8"?>
<ds:datastoreItem xmlns:ds="http://schemas.openxmlformats.org/officeDocument/2006/customXml" ds:itemID="{BCDE2077-938D-4EB5-9F89-76A0929965F5}">
  <ds:schemaRefs>
    <ds:schemaRef ds:uri="http://www.w3.org/2001/XMLSchema"/>
  </ds:schemaRefs>
</ds:datastoreItem>
</file>

<file path=customXml/itemProps172.xml><?xml version="1.0" encoding="utf-8"?>
<ds:datastoreItem xmlns:ds="http://schemas.openxmlformats.org/officeDocument/2006/customXml" ds:itemID="{7C42B602-7515-473E-8F1E-5503EC3B9FB1}">
  <ds:schemaRefs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MAR2026.Classic16x9</Template>
  <TotalTime>21</TotalTime>
  <Words>1529</Words>
  <Application>Microsoft Office PowerPoint</Application>
  <PresentationFormat>Widescreen</PresentationFormat>
  <Paragraphs>192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Arial, Helvetica, sans-serif</vt:lpstr>
      <vt:lpstr>Calibri</vt:lpstr>
      <vt:lpstr>Georgia Pro Light</vt:lpstr>
      <vt:lpstr>MARSH</vt:lpstr>
      <vt:lpstr>How Food &amp; Drink Businesses can turn risk into savings</vt:lpstr>
      <vt:lpstr>Introducing Marsh </vt:lpstr>
      <vt:lpstr>Agenda</vt:lpstr>
      <vt:lpstr>PowerPoint Presentation</vt:lpstr>
      <vt:lpstr>PowerPoint Presentation</vt:lpstr>
      <vt:lpstr>PowerPoint Presentation</vt:lpstr>
      <vt:lpstr>Actionable Steps to reduce cost of Risk</vt:lpstr>
      <vt:lpstr>Property Risk Protection</vt:lpstr>
      <vt:lpstr>Property Risk Protection</vt:lpstr>
      <vt:lpstr>People Risk Protection</vt:lpstr>
      <vt:lpstr>Cyber Risk Protection</vt:lpstr>
      <vt:lpstr>Product Recall</vt:lpstr>
      <vt:lpstr>Summary </vt:lpstr>
      <vt:lpstr>Q&amp;A</vt:lpstr>
      <vt:lpstr>PowerPoint Presentation</vt:lpstr>
    </vt:vector>
  </TitlesOfParts>
  <Company>Marsh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Selena Kearvell</dc:creator>
  <cp:lastModifiedBy>Kearvell, Selena</cp:lastModifiedBy>
  <cp:revision>1</cp:revision>
  <dcterms:created xsi:type="dcterms:W3CDTF">2026-08-17T09:49:14Z</dcterms:created>
  <dcterms:modified xsi:type="dcterms:W3CDTF">2026-09-23T10:58:22Z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">
    <vt:lpwstr>MAR2026.Classic16x9</vt:lpwstr>
  </property>
  <property fmtid="{D5CDD505-2E9C-101B-9397-08002B2CF9AE}" pid="3" name="TemplateVersion">
    <vt:lpwstr>10.2</vt:lpwstr>
  </property>
  <property fmtid="{D5CDD505-2E9C-101B-9397-08002B2CF9AE}" pid="4" name="MMCOA_Template">
    <vt:lpwstr>MAR2026.Classic16x9</vt:lpwstr>
  </property>
  <property fmtid="{D5CDD505-2E9C-101B-9397-08002B2CF9AE}" pid="5" name="MMCOA_UI_Language">
    <vt:lpwstr>en-GB</vt:lpwstr>
  </property>
  <property fmtid="{D5CDD505-2E9C-101B-9397-08002B2CF9AE}" pid="6" name="MMCOA_BaseCo">
    <vt:lpwstr>MAR</vt:lpwstr>
  </property>
  <property fmtid="{D5CDD505-2E9C-101B-9397-08002B2CF9AE}" pid="7" name="MMCOA_RegCo">
    <vt:lpwstr>249</vt:lpwstr>
  </property>
  <property fmtid="{D5CDD505-2E9C-101B-9397-08002B2CF9AE}" pid="8" name="MMCOA_Brand">
    <vt:lpwstr>MAR2026</vt:lpwstr>
  </property>
  <property fmtid="{D5CDD505-2E9C-101B-9397-08002B2CF9AE}" pid="9" name="MMCOA_FeatureSet">
    <vt:lpwstr>MAR_2026_v1</vt:lpwstr>
  </property>
  <property fmtid="{D5CDD505-2E9C-101B-9397-08002B2CF9AE}" pid="10" name="MMCOA_Language">
    <vt:lpwstr>en-GB</vt:lpwstr>
  </property>
  <property fmtid="{D5CDD505-2E9C-101B-9397-08002B2CF9AE}" pid="11" name="MMCOA_LanguageDateFormat">
    <vt:lpwstr>d MMMM yyyy</vt:lpwstr>
  </property>
  <property fmtid="{D5CDD505-2E9C-101B-9397-08002B2CF9AE}" pid="12" name="MMCOA_LanguageLocaleId">
    <vt:lpwstr>2057</vt:lpwstr>
  </property>
  <property fmtid="{D5CDD505-2E9C-101B-9397-08002B2CF9AE}" pid="13" name="MMCOA_CoverDigest">
    <vt:lpwstr>MAR2026;frame;MAR26_SolidColours_v1;Blue;WHITE;LIGHT;frame-top;White</vt:lpwstr>
  </property>
  <property fmtid="{D5CDD505-2E9C-101B-9397-08002B2CF9AE}" pid="14" name="MMCOA_FontSize">
    <vt:lpwstr>Medium</vt:lpwstr>
  </property>
  <property fmtid="{D5CDD505-2E9C-101B-9397-08002B2CF9AE}" pid="15" name="MMCOA_CoverImageID">
    <vt:lpwstr>40a96d93-e42a-437d-bb03-a586e4f6062b</vt:lpwstr>
  </property>
  <property fmtid="{D5CDD505-2E9C-101B-9397-08002B2CF9AE}" pid="16" name="MMCOA_CoverImageFrameCrop">
    <vt:lpwstr>V|C</vt:lpwstr>
  </property>
  <property fmtid="{D5CDD505-2E9C-101B-9397-08002B2CF9AE}" pid="17" name="MSIP_Label_38f1469a-2c2a-4aee-b92b-090d4c5468ff_Enabled">
    <vt:lpwstr>true</vt:lpwstr>
  </property>
  <property fmtid="{D5CDD505-2E9C-101B-9397-08002B2CF9AE}" pid="18" name="MSIP_Label_38f1469a-2c2a-4aee-b92b-090d4c5468ff_SetDate">
    <vt:lpwstr>2026-08-17T09:51:06Z</vt:lpwstr>
  </property>
  <property fmtid="{D5CDD505-2E9C-101B-9397-08002B2CF9AE}" pid="19" name="MSIP_Label_38f1469a-2c2a-4aee-b92b-090d4c5468ff_Method">
    <vt:lpwstr>Standard</vt:lpwstr>
  </property>
  <property fmtid="{D5CDD505-2E9C-101B-9397-08002B2CF9AE}" pid="20" name="MSIP_Label_38f1469a-2c2a-4aee-b92b-090d4c5468ff_Name">
    <vt:lpwstr>Confidential - Unmarked</vt:lpwstr>
  </property>
  <property fmtid="{D5CDD505-2E9C-101B-9397-08002B2CF9AE}" pid="21" name="MSIP_Label_38f1469a-2c2a-4aee-b92b-090d4c5468ff_SiteId">
    <vt:lpwstr>2a6e6092-73e4-4752-b1a5-477a17f5056d</vt:lpwstr>
  </property>
  <property fmtid="{D5CDD505-2E9C-101B-9397-08002B2CF9AE}" pid="22" name="MSIP_Label_38f1469a-2c2a-4aee-b92b-090d4c5468ff_ActionId">
    <vt:lpwstr>117f22fd-4124-4600-919d-cc9ab5e085ea</vt:lpwstr>
  </property>
  <property fmtid="{D5CDD505-2E9C-101B-9397-08002B2CF9AE}" pid="23" name="MSIP_Label_38f1469a-2c2a-4aee-b92b-090d4c5468ff_ContentBits">
    <vt:lpwstr>0</vt:lpwstr>
  </property>
  <property fmtid="{D5CDD505-2E9C-101B-9397-08002B2CF9AE}" pid="24" name="MSIP_Label_38f1469a-2c2a-4aee-b92b-090d4c5468ff_Tag">
    <vt:lpwstr>10, 3, 0, 1</vt:lpwstr>
  </property>
</Properties>
</file>